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diagrams/colors1.xml" ContentType="application/vnd.openxmlformats-officedocument.drawingml.diagramColors+xml"/>
  <Override PartName="/ppt/diagrams/drawing2.xml" ContentType="application/vnd.ms-office.drawingml.diagramDrawing+xml"/>
  <Override PartName="/ppt/diagrams/quickStyle4.xml" ContentType="application/vnd.openxmlformats-officedocument.drawingml.diagramStyl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diagrams/quickStyle2.xml" ContentType="application/vnd.openxmlformats-officedocument.drawingml.diagramStyl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diagrams/layout7.xml" ContentType="application/vnd.openxmlformats-officedocument.drawingml.diagramLayout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diagrams/layout4.xml" ContentType="application/vnd.openxmlformats-officedocument.drawingml.diagramLayout+xml"/>
  <Override PartName="/ppt/diagrams/layout5.xml" ContentType="application/vnd.openxmlformats-officedocument.drawingml.diagramLayout+xml"/>
  <Override PartName="/ppt/diagrams/data6.xml" ContentType="application/vnd.openxmlformats-officedocument.drawingml.diagramData+xml"/>
  <Override PartName="/ppt/diagrams/data7.xml" ContentType="application/vnd.openxmlformats-officedocument.drawingml.diagramData+xml"/>
  <Override PartName="/ppt/slideLayouts/slideLayout10.xml" ContentType="application/vnd.openxmlformats-officedocument.presentationml.slideLayout+xml"/>
  <Default Extension="gif" ContentType="image/gif"/>
  <Override PartName="/ppt/diagrams/layout2.xml" ContentType="application/vnd.openxmlformats-officedocument.drawingml.diagramLayout+xml"/>
  <Override PartName="/ppt/diagrams/layout3.xml" ContentType="application/vnd.openxmlformats-officedocument.drawingml.diagramLayout+xml"/>
  <Override PartName="/ppt/diagrams/data4.xml" ContentType="application/vnd.openxmlformats-officedocument.drawingml.diagramData+xml"/>
  <Override PartName="/ppt/diagrams/data5.xml" ContentType="application/vnd.openxmlformats-officedocument.drawingml.diagramData+xml"/>
  <Override PartName="/ppt/diagrams/colors7.xml" ContentType="application/vnd.openxmlformats-officedocument.drawingml.diagramColors+xml"/>
  <Override PartName="/ppt/diagrams/layout1.xml" ContentType="application/vnd.openxmlformats-officedocument.drawingml.diagramLayout+xml"/>
  <Override PartName="/ppt/diagrams/data2.xml" ContentType="application/vnd.openxmlformats-officedocument.drawingml.diagramData+xml"/>
  <Override PartName="/ppt/diagrams/data3.xml" ContentType="application/vnd.openxmlformats-officedocument.drawingml.diagramData+xml"/>
  <Override PartName="/ppt/diagrams/colors5.xml" ContentType="application/vnd.openxmlformats-officedocument.drawingml.diagramColors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rawing7.xml" ContentType="application/vnd.ms-office.drawingml.diagramDrawing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diagrams/data1.xml" ContentType="application/vnd.openxmlformats-officedocument.drawingml.diagramData+xml"/>
  <Override PartName="/ppt/diagrams/colors3.xml" ContentType="application/vnd.openxmlformats-officedocument.drawingml.diagramColors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rawing5.xml" ContentType="application/vnd.ms-office.drawingml.diagramDrawing+xml"/>
  <Override PartName="/ppt/diagrams/quickStyle6.xml" ContentType="application/vnd.openxmlformats-officedocument.drawingml.diagramStyle+xml"/>
  <Override PartName="/ppt/diagrams/quickStyle7.xml" ContentType="application/vnd.openxmlformats-officedocument.drawingml.diagramStyl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Override PartName="/ppt/diagrams/colors2.xml" ContentType="application/vnd.openxmlformats-officedocument.drawingml.diagramColors+xml"/>
  <Override PartName="/ppt/diagrams/drawing3.xml" ContentType="application/vnd.ms-office.drawingml.diagramDrawing+xml"/>
  <Override PartName="/ppt/diagrams/quickStyle5.xml" ContentType="application/vnd.openxmlformats-officedocument.drawingml.diagramStyl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diagrams/drawing1.xml" ContentType="application/vnd.ms-office.drawingml.diagramDrawing+xml"/>
  <Override PartName="/ppt/diagrams/quickStyle3.xml" ContentType="application/vnd.openxmlformats-officedocument.drawingml.diagramStyle+xml"/>
  <Override PartName="/ppt/slides/slide1.xml" ContentType="application/vnd.openxmlformats-officedocument.presentationml.slide+xml"/>
  <Override PartName="/ppt/slideLayouts/slideLayout3.xml" ContentType="application/vnd.openxmlformats-officedocument.presentationml.slideLayout+xml"/>
  <Override PartName="/ppt/diagrams/quickStyle1.xml" ContentType="application/vnd.openxmlformats-officedocument.drawingml.diagramStyle+xml"/>
  <Default Extension="jpeg" ContentType="image/jpeg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diagrams/layout6.xml" ContentType="application/vnd.openxmlformats-officedocument.drawingml.diagramLayout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8" r:id="rId3"/>
    <p:sldId id="257" r:id="rId4"/>
    <p:sldId id="262" r:id="rId5"/>
    <p:sldId id="263" r:id="rId6"/>
    <p:sldId id="259" r:id="rId7"/>
    <p:sldId id="261" r:id="rId8"/>
    <p:sldId id="260" r:id="rId9"/>
    <p:sldId id="266" r:id="rId10"/>
    <p:sldId id="264" r:id="rId11"/>
    <p:sldId id="265" r:id="rId12"/>
    <p:sldId id="267" r:id="rId1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809" autoAdjust="0"/>
    <p:restoredTop sz="94660"/>
  </p:normalViewPr>
  <p:slideViewPr>
    <p:cSldViewPr>
      <p:cViewPr varScale="1">
        <p:scale>
          <a:sx n="68" d="100"/>
          <a:sy n="68" d="100"/>
        </p:scale>
        <p:origin x="-88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E614088-7FE1-4B25-8F96-FB57A630178C}" type="doc">
      <dgm:prSet loTypeId="urn:microsoft.com/office/officeart/2005/8/layout/vList3" loCatId="list" qsTypeId="urn:microsoft.com/office/officeart/2005/8/quickstyle/3d4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A355CBF-3FAC-4A28-9E6C-C46220FA0951}">
      <dgm:prSet/>
      <dgm:spPr/>
      <dgm:t>
        <a:bodyPr/>
        <a:lstStyle/>
        <a:p>
          <a:pPr rtl="0"/>
          <a:r>
            <a:rPr lang="en-US" dirty="0" smtClean="0"/>
            <a:t>Profession- In the light of comprehensive human goal</a:t>
          </a:r>
          <a:endParaRPr lang="en-US" dirty="0"/>
        </a:p>
      </dgm:t>
    </dgm:pt>
    <dgm:pt modelId="{FF5431C3-FB5A-4EBF-84D9-6F3D5D73752D}" type="parTrans" cxnId="{F6524D84-E342-4137-ABD4-F16CBD492448}">
      <dgm:prSet/>
      <dgm:spPr/>
      <dgm:t>
        <a:bodyPr/>
        <a:lstStyle/>
        <a:p>
          <a:endParaRPr lang="en-US"/>
        </a:p>
      </dgm:t>
    </dgm:pt>
    <dgm:pt modelId="{FADCCC5A-903D-437D-9536-3C43AB60711D}" type="sibTrans" cxnId="{F6524D84-E342-4137-ABD4-F16CBD492448}">
      <dgm:prSet/>
      <dgm:spPr/>
      <dgm:t>
        <a:bodyPr/>
        <a:lstStyle/>
        <a:p>
          <a:endParaRPr lang="en-US"/>
        </a:p>
      </dgm:t>
    </dgm:pt>
    <dgm:pt modelId="{48EA7007-49ED-46C7-9151-77F01433E02A}">
      <dgm:prSet/>
      <dgm:spPr/>
      <dgm:t>
        <a:bodyPr/>
        <a:lstStyle/>
        <a:p>
          <a:pPr rtl="0"/>
          <a:r>
            <a:rPr lang="en-US" dirty="0" smtClean="0"/>
            <a:t>Issues in professional ethics</a:t>
          </a:r>
          <a:endParaRPr lang="en-US" dirty="0"/>
        </a:p>
      </dgm:t>
    </dgm:pt>
    <dgm:pt modelId="{5E15318E-CEF6-409D-926A-337F2FC355C3}" type="parTrans" cxnId="{EC2D87F5-6B84-4DF6-9C5F-74A8DC3CC45B}">
      <dgm:prSet/>
      <dgm:spPr/>
      <dgm:t>
        <a:bodyPr/>
        <a:lstStyle/>
        <a:p>
          <a:endParaRPr lang="en-US"/>
        </a:p>
      </dgm:t>
    </dgm:pt>
    <dgm:pt modelId="{A664644B-A769-45AE-8263-6E8D9B7A2196}" type="sibTrans" cxnId="{EC2D87F5-6B84-4DF6-9C5F-74A8DC3CC45B}">
      <dgm:prSet/>
      <dgm:spPr/>
      <dgm:t>
        <a:bodyPr/>
        <a:lstStyle/>
        <a:p>
          <a:endParaRPr lang="en-US"/>
        </a:p>
      </dgm:t>
    </dgm:pt>
    <dgm:pt modelId="{2E12AD00-7DCE-456C-85B6-AD26B60C785A}">
      <dgm:prSet/>
      <dgm:spPr/>
      <dgm:t>
        <a:bodyPr/>
        <a:lstStyle/>
        <a:p>
          <a:pPr rtl="0"/>
          <a:r>
            <a:rPr lang="en-US" dirty="0" smtClean="0"/>
            <a:t>Ensuring competence in professional ethics</a:t>
          </a:r>
          <a:endParaRPr lang="en-US" dirty="0"/>
        </a:p>
      </dgm:t>
    </dgm:pt>
    <dgm:pt modelId="{B248988F-6C30-4C90-ABA7-40DEB680A502}" type="parTrans" cxnId="{F3282723-515D-4544-A50C-06803944484E}">
      <dgm:prSet/>
      <dgm:spPr/>
      <dgm:t>
        <a:bodyPr/>
        <a:lstStyle/>
        <a:p>
          <a:endParaRPr lang="en-US"/>
        </a:p>
      </dgm:t>
    </dgm:pt>
    <dgm:pt modelId="{8F00DC64-2E34-4B20-BF1C-73E03B166214}" type="sibTrans" cxnId="{F3282723-515D-4544-A50C-06803944484E}">
      <dgm:prSet/>
      <dgm:spPr/>
      <dgm:t>
        <a:bodyPr/>
        <a:lstStyle/>
        <a:p>
          <a:endParaRPr lang="en-US"/>
        </a:p>
      </dgm:t>
    </dgm:pt>
    <dgm:pt modelId="{E0741DBD-4762-49C3-B009-655C506FE0A0}" type="pres">
      <dgm:prSet presAssocID="{FE614088-7FE1-4B25-8F96-FB57A630178C}" presName="linearFlow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31BE6B9-93AA-459B-A9AD-969CD56B5D40}" type="pres">
      <dgm:prSet presAssocID="{1A355CBF-3FAC-4A28-9E6C-C46220FA0951}" presName="composite" presStyleCnt="0"/>
      <dgm:spPr/>
      <dgm:t>
        <a:bodyPr/>
        <a:lstStyle/>
        <a:p>
          <a:endParaRPr lang="en-US"/>
        </a:p>
      </dgm:t>
    </dgm:pt>
    <dgm:pt modelId="{0FDDF00D-F87F-45D9-968C-927A262A9D12}" type="pres">
      <dgm:prSet presAssocID="{1A355CBF-3FAC-4A28-9E6C-C46220FA0951}" presName="imgShp" presStyleLbl="fgImgPlace1" presStyleIdx="0" presStyleCnt="3"/>
      <dgm:spPr/>
      <dgm:t>
        <a:bodyPr/>
        <a:lstStyle/>
        <a:p>
          <a:endParaRPr lang="en-US"/>
        </a:p>
      </dgm:t>
    </dgm:pt>
    <dgm:pt modelId="{7F23EFA0-5826-4E1C-A01B-6189C14959CF}" type="pres">
      <dgm:prSet presAssocID="{1A355CBF-3FAC-4A28-9E6C-C46220FA0951}" presName="txShp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2B7A7B1-3EEB-4568-969A-AF44590CBFE1}" type="pres">
      <dgm:prSet presAssocID="{FADCCC5A-903D-437D-9536-3C43AB60711D}" presName="spacing" presStyleCnt="0"/>
      <dgm:spPr/>
      <dgm:t>
        <a:bodyPr/>
        <a:lstStyle/>
        <a:p>
          <a:endParaRPr lang="en-US"/>
        </a:p>
      </dgm:t>
    </dgm:pt>
    <dgm:pt modelId="{0D97507C-8984-4EDB-9218-DCCDB9A399D7}" type="pres">
      <dgm:prSet presAssocID="{48EA7007-49ED-46C7-9151-77F01433E02A}" presName="composite" presStyleCnt="0"/>
      <dgm:spPr/>
      <dgm:t>
        <a:bodyPr/>
        <a:lstStyle/>
        <a:p>
          <a:endParaRPr lang="en-US"/>
        </a:p>
      </dgm:t>
    </dgm:pt>
    <dgm:pt modelId="{8AD0B7C4-8CCC-43E1-8F46-B69887057CCB}" type="pres">
      <dgm:prSet presAssocID="{48EA7007-49ED-46C7-9151-77F01433E02A}" presName="imgShp" presStyleLbl="fgImgPlace1" presStyleIdx="1" presStyleCnt="3"/>
      <dgm:spPr/>
      <dgm:t>
        <a:bodyPr/>
        <a:lstStyle/>
        <a:p>
          <a:endParaRPr lang="en-US"/>
        </a:p>
      </dgm:t>
    </dgm:pt>
    <dgm:pt modelId="{29B0312E-6AD1-4BB8-A079-471781810F73}" type="pres">
      <dgm:prSet presAssocID="{48EA7007-49ED-46C7-9151-77F01433E02A}" presName="txShp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19EF4AD-2EEE-41CF-9A0C-1DC9FA83DD5B}" type="pres">
      <dgm:prSet presAssocID="{A664644B-A769-45AE-8263-6E8D9B7A2196}" presName="spacing" presStyleCnt="0"/>
      <dgm:spPr/>
      <dgm:t>
        <a:bodyPr/>
        <a:lstStyle/>
        <a:p>
          <a:endParaRPr lang="en-US"/>
        </a:p>
      </dgm:t>
    </dgm:pt>
    <dgm:pt modelId="{2DE69FAB-A388-4EB0-8CEB-563EA3488B2A}" type="pres">
      <dgm:prSet presAssocID="{2E12AD00-7DCE-456C-85B6-AD26B60C785A}" presName="composite" presStyleCnt="0"/>
      <dgm:spPr/>
      <dgm:t>
        <a:bodyPr/>
        <a:lstStyle/>
        <a:p>
          <a:endParaRPr lang="en-US"/>
        </a:p>
      </dgm:t>
    </dgm:pt>
    <dgm:pt modelId="{3C31A519-9D5A-4B7D-B01B-E3C4CC111D8E}" type="pres">
      <dgm:prSet presAssocID="{2E12AD00-7DCE-456C-85B6-AD26B60C785A}" presName="imgShp" presStyleLbl="fgImgPlace1" presStyleIdx="2" presStyleCnt="3"/>
      <dgm:spPr/>
      <dgm:t>
        <a:bodyPr/>
        <a:lstStyle/>
        <a:p>
          <a:endParaRPr lang="en-US"/>
        </a:p>
      </dgm:t>
    </dgm:pt>
    <dgm:pt modelId="{6DFC8D5E-A510-4199-BDA3-9DBF88014C8F}" type="pres">
      <dgm:prSet presAssocID="{2E12AD00-7DCE-456C-85B6-AD26B60C785A}" presName="txShp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30CBBCD-2804-48D9-ADA4-E67395F2DE2F}" type="presOf" srcId="{48EA7007-49ED-46C7-9151-77F01433E02A}" destId="{29B0312E-6AD1-4BB8-A079-471781810F73}" srcOrd="0" destOrd="0" presId="urn:microsoft.com/office/officeart/2005/8/layout/vList3"/>
    <dgm:cxn modelId="{39AFC0DF-F6A0-444C-B30A-67BCA2B50D36}" type="presOf" srcId="{FE614088-7FE1-4B25-8F96-FB57A630178C}" destId="{E0741DBD-4762-49C3-B009-655C506FE0A0}" srcOrd="0" destOrd="0" presId="urn:microsoft.com/office/officeart/2005/8/layout/vList3"/>
    <dgm:cxn modelId="{F3282723-515D-4544-A50C-06803944484E}" srcId="{FE614088-7FE1-4B25-8F96-FB57A630178C}" destId="{2E12AD00-7DCE-456C-85B6-AD26B60C785A}" srcOrd="2" destOrd="0" parTransId="{B248988F-6C30-4C90-ABA7-40DEB680A502}" sibTransId="{8F00DC64-2E34-4B20-BF1C-73E03B166214}"/>
    <dgm:cxn modelId="{F6524D84-E342-4137-ABD4-F16CBD492448}" srcId="{FE614088-7FE1-4B25-8F96-FB57A630178C}" destId="{1A355CBF-3FAC-4A28-9E6C-C46220FA0951}" srcOrd="0" destOrd="0" parTransId="{FF5431C3-FB5A-4EBF-84D9-6F3D5D73752D}" sibTransId="{FADCCC5A-903D-437D-9536-3C43AB60711D}"/>
    <dgm:cxn modelId="{77B18213-CD27-44DF-87F7-775113306E98}" type="presOf" srcId="{1A355CBF-3FAC-4A28-9E6C-C46220FA0951}" destId="{7F23EFA0-5826-4E1C-A01B-6189C14959CF}" srcOrd="0" destOrd="0" presId="urn:microsoft.com/office/officeart/2005/8/layout/vList3"/>
    <dgm:cxn modelId="{53E6C04F-04E8-44D5-8355-EF1A71E9C166}" type="presOf" srcId="{2E12AD00-7DCE-456C-85B6-AD26B60C785A}" destId="{6DFC8D5E-A510-4199-BDA3-9DBF88014C8F}" srcOrd="0" destOrd="0" presId="urn:microsoft.com/office/officeart/2005/8/layout/vList3"/>
    <dgm:cxn modelId="{EC2D87F5-6B84-4DF6-9C5F-74A8DC3CC45B}" srcId="{FE614088-7FE1-4B25-8F96-FB57A630178C}" destId="{48EA7007-49ED-46C7-9151-77F01433E02A}" srcOrd="1" destOrd="0" parTransId="{5E15318E-CEF6-409D-926A-337F2FC355C3}" sibTransId="{A664644B-A769-45AE-8263-6E8D9B7A2196}"/>
    <dgm:cxn modelId="{5EA8286E-FC12-48CA-BE9B-E58F964644E9}" type="presParOf" srcId="{E0741DBD-4762-49C3-B009-655C506FE0A0}" destId="{031BE6B9-93AA-459B-A9AD-969CD56B5D40}" srcOrd="0" destOrd="0" presId="urn:microsoft.com/office/officeart/2005/8/layout/vList3"/>
    <dgm:cxn modelId="{1EA61A88-419D-442C-AD5D-5B04A9632D61}" type="presParOf" srcId="{031BE6B9-93AA-459B-A9AD-969CD56B5D40}" destId="{0FDDF00D-F87F-45D9-968C-927A262A9D12}" srcOrd="0" destOrd="0" presId="urn:microsoft.com/office/officeart/2005/8/layout/vList3"/>
    <dgm:cxn modelId="{66FCFE64-2EBB-4FAF-9A1C-20F64F909EDE}" type="presParOf" srcId="{031BE6B9-93AA-459B-A9AD-969CD56B5D40}" destId="{7F23EFA0-5826-4E1C-A01B-6189C14959CF}" srcOrd="1" destOrd="0" presId="urn:microsoft.com/office/officeart/2005/8/layout/vList3"/>
    <dgm:cxn modelId="{78BC467C-E410-4670-8FCF-CA57A7C01256}" type="presParOf" srcId="{E0741DBD-4762-49C3-B009-655C506FE0A0}" destId="{72B7A7B1-3EEB-4568-969A-AF44590CBFE1}" srcOrd="1" destOrd="0" presId="urn:microsoft.com/office/officeart/2005/8/layout/vList3"/>
    <dgm:cxn modelId="{D0E15010-E7F7-45D7-B1B4-4418104A0E64}" type="presParOf" srcId="{E0741DBD-4762-49C3-B009-655C506FE0A0}" destId="{0D97507C-8984-4EDB-9218-DCCDB9A399D7}" srcOrd="2" destOrd="0" presId="urn:microsoft.com/office/officeart/2005/8/layout/vList3"/>
    <dgm:cxn modelId="{7C2AFD8F-0145-4C60-9AFF-4E00A83FD448}" type="presParOf" srcId="{0D97507C-8984-4EDB-9218-DCCDB9A399D7}" destId="{8AD0B7C4-8CCC-43E1-8F46-B69887057CCB}" srcOrd="0" destOrd="0" presId="urn:microsoft.com/office/officeart/2005/8/layout/vList3"/>
    <dgm:cxn modelId="{A41642D6-2036-4339-9914-61CC168FF2C0}" type="presParOf" srcId="{0D97507C-8984-4EDB-9218-DCCDB9A399D7}" destId="{29B0312E-6AD1-4BB8-A079-471781810F73}" srcOrd="1" destOrd="0" presId="urn:microsoft.com/office/officeart/2005/8/layout/vList3"/>
    <dgm:cxn modelId="{57EE75F9-7EDF-4F8E-8AFA-604144864948}" type="presParOf" srcId="{E0741DBD-4762-49C3-B009-655C506FE0A0}" destId="{419EF4AD-2EEE-41CF-9A0C-1DC9FA83DD5B}" srcOrd="3" destOrd="0" presId="urn:microsoft.com/office/officeart/2005/8/layout/vList3"/>
    <dgm:cxn modelId="{2A276015-46B0-4DA4-81C8-2BD8D1C16BDA}" type="presParOf" srcId="{E0741DBD-4762-49C3-B009-655C506FE0A0}" destId="{2DE69FAB-A388-4EB0-8CEB-563EA3488B2A}" srcOrd="4" destOrd="0" presId="urn:microsoft.com/office/officeart/2005/8/layout/vList3"/>
    <dgm:cxn modelId="{0713045C-981C-4E13-B87E-1EDB5DAB268B}" type="presParOf" srcId="{2DE69FAB-A388-4EB0-8CEB-563EA3488B2A}" destId="{3C31A519-9D5A-4B7D-B01B-E3C4CC111D8E}" srcOrd="0" destOrd="0" presId="urn:microsoft.com/office/officeart/2005/8/layout/vList3"/>
    <dgm:cxn modelId="{8E50BE98-261E-4360-92D6-F5964F75F491}" type="presParOf" srcId="{2DE69FAB-A388-4EB0-8CEB-563EA3488B2A}" destId="{6DFC8D5E-A510-4199-BDA3-9DBF88014C8F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4787D9C-BF09-4323-A52A-CE44DF06945D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B1216E99-E99D-4DAE-92DB-169A4FCEA493}">
      <dgm:prSet/>
      <dgm:spPr/>
      <dgm:t>
        <a:bodyPr/>
        <a:lstStyle/>
        <a:p>
          <a:pPr rtl="0"/>
          <a:r>
            <a:rPr lang="en-US" dirty="0" smtClean="0"/>
            <a:t>With profession, one is able to contribute towards the livelihood of one's family and also participate in the larger order constituting the society and the nature around.</a:t>
          </a:r>
          <a:endParaRPr lang="en-US" dirty="0"/>
        </a:p>
      </dgm:t>
    </dgm:pt>
    <dgm:pt modelId="{DD4082FF-1E8E-4FC4-96CA-F6CD52BA8627}" type="parTrans" cxnId="{642A44B5-49D9-408B-A6FD-3AE07260C33E}">
      <dgm:prSet/>
      <dgm:spPr/>
      <dgm:t>
        <a:bodyPr/>
        <a:lstStyle/>
        <a:p>
          <a:endParaRPr lang="en-US"/>
        </a:p>
      </dgm:t>
    </dgm:pt>
    <dgm:pt modelId="{DD0F9FF9-653A-47F7-BA61-A28202630A2A}" type="sibTrans" cxnId="{642A44B5-49D9-408B-A6FD-3AE07260C33E}">
      <dgm:prSet/>
      <dgm:spPr/>
      <dgm:t>
        <a:bodyPr/>
        <a:lstStyle/>
        <a:p>
          <a:endParaRPr lang="en-US"/>
        </a:p>
      </dgm:t>
    </dgm:pt>
    <dgm:pt modelId="{A61C1C16-186A-4CE2-AC84-48C5FF15840B}">
      <dgm:prSet/>
      <dgm:spPr/>
      <dgm:t>
        <a:bodyPr/>
        <a:lstStyle/>
        <a:p>
          <a:pPr rtl="0"/>
          <a:r>
            <a:rPr lang="en-US" dirty="0" smtClean="0"/>
            <a:t>The success of any profession is to be judged from this comprehensive point of view only and not in terms of just wealth generation.</a:t>
          </a:r>
          <a:endParaRPr lang="en-US" dirty="0"/>
        </a:p>
      </dgm:t>
    </dgm:pt>
    <dgm:pt modelId="{2AD1B94D-B6DE-479D-80A8-E0ECC714C848}" type="parTrans" cxnId="{4F7235E9-F3C1-4DF2-945A-7C49BA6ACE58}">
      <dgm:prSet/>
      <dgm:spPr/>
      <dgm:t>
        <a:bodyPr/>
        <a:lstStyle/>
        <a:p>
          <a:endParaRPr lang="en-US"/>
        </a:p>
      </dgm:t>
    </dgm:pt>
    <dgm:pt modelId="{28AD6088-3176-4A8B-874E-BDFC37E01988}" type="sibTrans" cxnId="{4F7235E9-F3C1-4DF2-945A-7C49BA6ACE58}">
      <dgm:prSet/>
      <dgm:spPr/>
      <dgm:t>
        <a:bodyPr/>
        <a:lstStyle/>
        <a:p>
          <a:endParaRPr lang="en-US"/>
        </a:p>
      </dgm:t>
    </dgm:pt>
    <dgm:pt modelId="{D187603A-4626-4C38-9522-A31C0B2D518A}">
      <dgm:prSet/>
      <dgm:spPr/>
      <dgm:t>
        <a:bodyPr/>
        <a:lstStyle/>
        <a:p>
          <a:pPr rtl="0"/>
          <a:r>
            <a:rPr lang="en-US" dirty="0" smtClean="0"/>
            <a:t>Profession is not only a means of earning one's livelihood but a means of one's evolution by appropriate participation in larger order.</a:t>
          </a:r>
          <a:endParaRPr lang="en-US" dirty="0"/>
        </a:p>
      </dgm:t>
    </dgm:pt>
    <dgm:pt modelId="{8EE930D2-FE8D-4BE0-AF96-A9D24D3EFA83}" type="parTrans" cxnId="{BC354E5E-B5E4-4AAD-AF8C-193716B41070}">
      <dgm:prSet/>
      <dgm:spPr/>
      <dgm:t>
        <a:bodyPr/>
        <a:lstStyle/>
        <a:p>
          <a:endParaRPr lang="en-US"/>
        </a:p>
      </dgm:t>
    </dgm:pt>
    <dgm:pt modelId="{51AE96EC-B00A-4CD5-9048-089C08994387}" type="sibTrans" cxnId="{BC354E5E-B5E4-4AAD-AF8C-193716B41070}">
      <dgm:prSet/>
      <dgm:spPr/>
      <dgm:t>
        <a:bodyPr/>
        <a:lstStyle/>
        <a:p>
          <a:endParaRPr lang="en-US"/>
        </a:p>
      </dgm:t>
    </dgm:pt>
    <dgm:pt modelId="{910F1D00-571E-4E83-B37A-E3B422551E77}" type="pres">
      <dgm:prSet presAssocID="{A4787D9C-BF09-4323-A52A-CE44DF06945D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7F20982-E2FE-4C8C-A9F9-BBD3E19C6C4E}" type="pres">
      <dgm:prSet presAssocID="{B1216E99-E99D-4DAE-92DB-169A4FCEA493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D4A6A37-1E03-44C8-BD06-8698CBA38AEA}" type="pres">
      <dgm:prSet presAssocID="{DD0F9FF9-653A-47F7-BA61-A28202630A2A}" presName="spacer" presStyleCnt="0"/>
      <dgm:spPr/>
    </dgm:pt>
    <dgm:pt modelId="{2E412AE5-0D5D-443E-8773-5500C013ED90}" type="pres">
      <dgm:prSet presAssocID="{A61C1C16-186A-4CE2-AC84-48C5FF15840B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451403B-BD97-457E-854A-710684512B5E}" type="pres">
      <dgm:prSet presAssocID="{28AD6088-3176-4A8B-874E-BDFC37E01988}" presName="spacer" presStyleCnt="0"/>
      <dgm:spPr/>
    </dgm:pt>
    <dgm:pt modelId="{84DD77A8-A0FE-498F-AE49-79FDBBE2E7A8}" type="pres">
      <dgm:prSet presAssocID="{D187603A-4626-4C38-9522-A31C0B2D518A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71D3733-BC7B-48A0-AEAD-8979EC3A6430}" type="presOf" srcId="{D187603A-4626-4C38-9522-A31C0B2D518A}" destId="{84DD77A8-A0FE-498F-AE49-79FDBBE2E7A8}" srcOrd="0" destOrd="0" presId="urn:microsoft.com/office/officeart/2005/8/layout/vList2"/>
    <dgm:cxn modelId="{3CB6668E-BCC9-4917-893D-DC6512EB28E7}" type="presOf" srcId="{B1216E99-E99D-4DAE-92DB-169A4FCEA493}" destId="{57F20982-E2FE-4C8C-A9F9-BBD3E19C6C4E}" srcOrd="0" destOrd="0" presId="urn:microsoft.com/office/officeart/2005/8/layout/vList2"/>
    <dgm:cxn modelId="{4F7235E9-F3C1-4DF2-945A-7C49BA6ACE58}" srcId="{A4787D9C-BF09-4323-A52A-CE44DF06945D}" destId="{A61C1C16-186A-4CE2-AC84-48C5FF15840B}" srcOrd="1" destOrd="0" parTransId="{2AD1B94D-B6DE-479D-80A8-E0ECC714C848}" sibTransId="{28AD6088-3176-4A8B-874E-BDFC37E01988}"/>
    <dgm:cxn modelId="{642A44B5-49D9-408B-A6FD-3AE07260C33E}" srcId="{A4787D9C-BF09-4323-A52A-CE44DF06945D}" destId="{B1216E99-E99D-4DAE-92DB-169A4FCEA493}" srcOrd="0" destOrd="0" parTransId="{DD4082FF-1E8E-4FC4-96CA-F6CD52BA8627}" sibTransId="{DD0F9FF9-653A-47F7-BA61-A28202630A2A}"/>
    <dgm:cxn modelId="{B8CEEF59-5EA3-4F7C-9BEC-E9514BAF046E}" type="presOf" srcId="{A4787D9C-BF09-4323-A52A-CE44DF06945D}" destId="{910F1D00-571E-4E83-B37A-E3B422551E77}" srcOrd="0" destOrd="0" presId="urn:microsoft.com/office/officeart/2005/8/layout/vList2"/>
    <dgm:cxn modelId="{BC354E5E-B5E4-4AAD-AF8C-193716B41070}" srcId="{A4787D9C-BF09-4323-A52A-CE44DF06945D}" destId="{D187603A-4626-4C38-9522-A31C0B2D518A}" srcOrd="2" destOrd="0" parTransId="{8EE930D2-FE8D-4BE0-AF96-A9D24D3EFA83}" sibTransId="{51AE96EC-B00A-4CD5-9048-089C08994387}"/>
    <dgm:cxn modelId="{5E71987F-4C2E-4B04-BF35-CFDE39F8A247}" type="presOf" srcId="{A61C1C16-186A-4CE2-AC84-48C5FF15840B}" destId="{2E412AE5-0D5D-443E-8773-5500C013ED90}" srcOrd="0" destOrd="0" presId="urn:microsoft.com/office/officeart/2005/8/layout/vList2"/>
    <dgm:cxn modelId="{7FF33581-4AB7-419F-9397-64D56A868855}" type="presParOf" srcId="{910F1D00-571E-4E83-B37A-E3B422551E77}" destId="{57F20982-E2FE-4C8C-A9F9-BBD3E19C6C4E}" srcOrd="0" destOrd="0" presId="urn:microsoft.com/office/officeart/2005/8/layout/vList2"/>
    <dgm:cxn modelId="{24212FF2-589F-4920-BE4A-F5447410CADC}" type="presParOf" srcId="{910F1D00-571E-4E83-B37A-E3B422551E77}" destId="{5D4A6A37-1E03-44C8-BD06-8698CBA38AEA}" srcOrd="1" destOrd="0" presId="urn:microsoft.com/office/officeart/2005/8/layout/vList2"/>
    <dgm:cxn modelId="{86F4B848-23FB-4744-A424-BE2CA1E283C1}" type="presParOf" srcId="{910F1D00-571E-4E83-B37A-E3B422551E77}" destId="{2E412AE5-0D5D-443E-8773-5500C013ED90}" srcOrd="2" destOrd="0" presId="urn:microsoft.com/office/officeart/2005/8/layout/vList2"/>
    <dgm:cxn modelId="{D732929F-B635-491E-BD27-2CB12A5718A9}" type="presParOf" srcId="{910F1D00-571E-4E83-B37A-E3B422551E77}" destId="{3451403B-BD97-457E-854A-710684512B5E}" srcOrd="3" destOrd="0" presId="urn:microsoft.com/office/officeart/2005/8/layout/vList2"/>
    <dgm:cxn modelId="{464C9753-66F9-4971-B259-FFBF8AE4FA7B}" type="presParOf" srcId="{910F1D00-571E-4E83-B37A-E3B422551E77}" destId="{84DD77A8-A0FE-498F-AE49-79FDBBE2E7A8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C888B89-B206-436E-B0DF-0B6EED570D8E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5E74EBE-E6E6-4209-8405-A622589771F9}">
      <dgm:prSet custT="1"/>
      <dgm:spPr/>
      <dgm:t>
        <a:bodyPr/>
        <a:lstStyle/>
        <a:p>
          <a:pPr rtl="0"/>
          <a:r>
            <a:rPr lang="en-US" sz="3200" dirty="0" smtClean="0"/>
            <a:t>The general perceptions in which the society are presently looked at profession.</a:t>
          </a:r>
          <a:endParaRPr lang="en-US" sz="3200" dirty="0"/>
        </a:p>
      </dgm:t>
    </dgm:pt>
    <dgm:pt modelId="{6DFDDC9C-2B2B-49E0-81B8-DA126DAF93D3}" type="parTrans" cxnId="{0DCA5A0E-FFAB-4BBA-836D-B9DD761DF6FD}">
      <dgm:prSet/>
      <dgm:spPr/>
      <dgm:t>
        <a:bodyPr/>
        <a:lstStyle/>
        <a:p>
          <a:endParaRPr lang="en-US"/>
        </a:p>
      </dgm:t>
    </dgm:pt>
    <dgm:pt modelId="{C58D722A-7647-4183-83D3-BBC1CE5E4AC7}" type="sibTrans" cxnId="{0DCA5A0E-FFAB-4BBA-836D-B9DD761DF6FD}">
      <dgm:prSet/>
      <dgm:spPr/>
      <dgm:t>
        <a:bodyPr/>
        <a:lstStyle/>
        <a:p>
          <a:endParaRPr lang="en-US"/>
        </a:p>
      </dgm:t>
    </dgm:pt>
    <dgm:pt modelId="{6A388502-EFD1-4B72-B75B-82B5A21CF03F}">
      <dgm:prSet/>
      <dgm:spPr/>
      <dgm:t>
        <a:bodyPr/>
        <a:lstStyle/>
        <a:p>
          <a:pPr rtl="0"/>
          <a:r>
            <a:rPr lang="en-US" b="1" dirty="0" smtClean="0"/>
            <a:t>POWER</a:t>
          </a:r>
          <a:endParaRPr lang="en-US" b="1" dirty="0">
            <a:solidFill>
              <a:srgbClr val="FF0000"/>
            </a:solidFill>
          </a:endParaRPr>
        </a:p>
      </dgm:t>
    </dgm:pt>
    <dgm:pt modelId="{F75514FC-D312-433E-A3E4-02E64CA8501B}" type="parTrans" cxnId="{E91C5607-853E-4789-B0ED-1EEBB211A0C9}">
      <dgm:prSet/>
      <dgm:spPr/>
      <dgm:t>
        <a:bodyPr/>
        <a:lstStyle/>
        <a:p>
          <a:endParaRPr lang="en-US" dirty="0"/>
        </a:p>
      </dgm:t>
    </dgm:pt>
    <dgm:pt modelId="{37E2D03C-037D-4235-8CEA-F385158454DF}" type="sibTrans" cxnId="{E91C5607-853E-4789-B0ED-1EEBB211A0C9}">
      <dgm:prSet/>
      <dgm:spPr/>
      <dgm:t>
        <a:bodyPr/>
        <a:lstStyle/>
        <a:p>
          <a:endParaRPr lang="en-US"/>
        </a:p>
      </dgm:t>
    </dgm:pt>
    <dgm:pt modelId="{42935C49-FAB7-473D-AA9E-ED0233E22A18}">
      <dgm:prSet/>
      <dgm:spPr/>
      <dgm:t>
        <a:bodyPr/>
        <a:lstStyle/>
        <a:p>
          <a:pPr rtl="0"/>
          <a:r>
            <a:rPr lang="en-US" b="1" dirty="0" smtClean="0">
              <a:solidFill>
                <a:schemeClr val="bg1"/>
              </a:solidFill>
            </a:rPr>
            <a:t>MONEY</a:t>
          </a:r>
          <a:endParaRPr lang="en-US" b="1" dirty="0">
            <a:solidFill>
              <a:schemeClr val="bg1"/>
            </a:solidFill>
          </a:endParaRPr>
        </a:p>
      </dgm:t>
    </dgm:pt>
    <dgm:pt modelId="{D6096072-A870-485F-A132-BE5D62693197}" type="parTrans" cxnId="{0E5712A6-B2CA-42D5-8082-F162E1DD3CC6}">
      <dgm:prSet/>
      <dgm:spPr/>
      <dgm:t>
        <a:bodyPr/>
        <a:lstStyle/>
        <a:p>
          <a:endParaRPr lang="en-US" dirty="0"/>
        </a:p>
      </dgm:t>
    </dgm:pt>
    <dgm:pt modelId="{47257004-753D-4C1C-9BD8-E7CB5F306ACA}" type="sibTrans" cxnId="{0E5712A6-B2CA-42D5-8082-F162E1DD3CC6}">
      <dgm:prSet/>
      <dgm:spPr/>
      <dgm:t>
        <a:bodyPr/>
        <a:lstStyle/>
        <a:p>
          <a:endParaRPr lang="en-US"/>
        </a:p>
      </dgm:t>
    </dgm:pt>
    <dgm:pt modelId="{9D47DCF9-5BD7-4020-97F9-28FDC9AED681}">
      <dgm:prSet/>
      <dgm:spPr/>
      <dgm:t>
        <a:bodyPr/>
        <a:lstStyle/>
        <a:p>
          <a:pPr rtl="0"/>
          <a:r>
            <a:rPr lang="en-US" b="1" dirty="0" smtClean="0"/>
            <a:t>STATUS</a:t>
          </a:r>
          <a:endParaRPr lang="en-US" b="1" dirty="0"/>
        </a:p>
      </dgm:t>
    </dgm:pt>
    <dgm:pt modelId="{2500D75C-809C-462B-A49F-B72004A386F8}" type="parTrans" cxnId="{68929FC1-7D7D-4057-8357-FE70B642BAFC}">
      <dgm:prSet/>
      <dgm:spPr/>
      <dgm:t>
        <a:bodyPr/>
        <a:lstStyle/>
        <a:p>
          <a:endParaRPr lang="en-US" dirty="0"/>
        </a:p>
      </dgm:t>
    </dgm:pt>
    <dgm:pt modelId="{A7E5884F-0079-4E9D-AC0E-95B3B2A82AF0}" type="sibTrans" cxnId="{68929FC1-7D7D-4057-8357-FE70B642BAFC}">
      <dgm:prSet/>
      <dgm:spPr/>
      <dgm:t>
        <a:bodyPr/>
        <a:lstStyle/>
        <a:p>
          <a:endParaRPr lang="en-US"/>
        </a:p>
      </dgm:t>
    </dgm:pt>
    <dgm:pt modelId="{B35102FB-0378-4E65-BFA4-1D39D60ADA59}">
      <dgm:prSet/>
      <dgm:spPr/>
      <dgm:t>
        <a:bodyPr/>
        <a:lstStyle/>
        <a:p>
          <a:pPr rtl="0"/>
          <a:r>
            <a:rPr lang="en-US" b="1" dirty="0" smtClean="0"/>
            <a:t>PRESTIGE</a:t>
          </a:r>
          <a:endParaRPr lang="en-US" b="1" dirty="0"/>
        </a:p>
      </dgm:t>
    </dgm:pt>
    <dgm:pt modelId="{09947892-105E-40F1-B729-CD13BF27760F}" type="parTrans" cxnId="{8D04ADEA-5DED-4765-A588-158551D6FB65}">
      <dgm:prSet/>
      <dgm:spPr/>
      <dgm:t>
        <a:bodyPr/>
        <a:lstStyle/>
        <a:p>
          <a:endParaRPr lang="en-US" dirty="0"/>
        </a:p>
      </dgm:t>
    </dgm:pt>
    <dgm:pt modelId="{42812157-8AD6-4EBB-B484-CFC8EA27ABC8}" type="sibTrans" cxnId="{8D04ADEA-5DED-4765-A588-158551D6FB65}">
      <dgm:prSet/>
      <dgm:spPr/>
      <dgm:t>
        <a:bodyPr/>
        <a:lstStyle/>
        <a:p>
          <a:endParaRPr lang="en-US"/>
        </a:p>
      </dgm:t>
    </dgm:pt>
    <dgm:pt modelId="{99DF95EA-C3C5-4D21-BAA1-DA502A237F87}">
      <dgm:prSet/>
      <dgm:spPr/>
      <dgm:t>
        <a:bodyPr/>
        <a:lstStyle/>
        <a:p>
          <a:pPr rtl="0"/>
          <a:r>
            <a:rPr lang="en-US" b="1" dirty="0" smtClean="0"/>
            <a:t>COMFORT</a:t>
          </a:r>
          <a:endParaRPr lang="en-US" b="1" dirty="0"/>
        </a:p>
      </dgm:t>
    </dgm:pt>
    <dgm:pt modelId="{DA6ADDE0-7AE2-4552-98BA-9525B3D964DC}" type="parTrans" cxnId="{EF08F188-6562-4845-900B-F4331745C09A}">
      <dgm:prSet/>
      <dgm:spPr/>
      <dgm:t>
        <a:bodyPr/>
        <a:lstStyle/>
        <a:p>
          <a:endParaRPr lang="en-US" dirty="0"/>
        </a:p>
      </dgm:t>
    </dgm:pt>
    <dgm:pt modelId="{EBE0A828-FFF4-41D6-9A25-60EA0D061A3E}" type="sibTrans" cxnId="{EF08F188-6562-4845-900B-F4331745C09A}">
      <dgm:prSet/>
      <dgm:spPr/>
      <dgm:t>
        <a:bodyPr/>
        <a:lstStyle/>
        <a:p>
          <a:endParaRPr lang="en-US"/>
        </a:p>
      </dgm:t>
    </dgm:pt>
    <dgm:pt modelId="{91C688A5-F5E5-4668-8E86-3721E9CDA0FE}" type="pres">
      <dgm:prSet presAssocID="{9C888B89-B206-436E-B0DF-0B6EED570D8E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33103B6E-3D6B-41D3-BED4-04A462065F52}" type="pres">
      <dgm:prSet presAssocID="{95E74EBE-E6E6-4209-8405-A622589771F9}" presName="hierRoot1" presStyleCnt="0">
        <dgm:presLayoutVars>
          <dgm:hierBranch val="init"/>
        </dgm:presLayoutVars>
      </dgm:prSet>
      <dgm:spPr/>
    </dgm:pt>
    <dgm:pt modelId="{6888E205-6259-4A51-901E-D483376769E7}" type="pres">
      <dgm:prSet presAssocID="{95E74EBE-E6E6-4209-8405-A622589771F9}" presName="rootComposite1" presStyleCnt="0"/>
      <dgm:spPr/>
    </dgm:pt>
    <dgm:pt modelId="{AA2478CD-D207-4A8F-BEB7-BAB6AD563A3B}" type="pres">
      <dgm:prSet presAssocID="{95E74EBE-E6E6-4209-8405-A622589771F9}" presName="rootText1" presStyleLbl="node0" presStyleIdx="0" presStyleCnt="1" custScaleX="575934" custScaleY="164900" custLinFactX="100245" custLinFactY="-100000" custLinFactNeighborX="200000" custLinFactNeighborY="-10733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66469D9-37DF-4EB1-9EFA-2FA6C211404A}" type="pres">
      <dgm:prSet presAssocID="{95E74EBE-E6E6-4209-8405-A622589771F9}" presName="rootConnector1" presStyleLbl="node1" presStyleIdx="0" presStyleCnt="0"/>
      <dgm:spPr/>
      <dgm:t>
        <a:bodyPr/>
        <a:lstStyle/>
        <a:p>
          <a:endParaRPr lang="en-US"/>
        </a:p>
      </dgm:t>
    </dgm:pt>
    <dgm:pt modelId="{4D6C9705-3701-4DA7-9F9C-DD3980C28BBE}" type="pres">
      <dgm:prSet presAssocID="{95E74EBE-E6E6-4209-8405-A622589771F9}" presName="hierChild2" presStyleCnt="0"/>
      <dgm:spPr/>
    </dgm:pt>
    <dgm:pt modelId="{E076E0C6-87A7-4112-8A83-07DB3FA37E2E}" type="pres">
      <dgm:prSet presAssocID="{F75514FC-D312-433E-A3E4-02E64CA8501B}" presName="Name37" presStyleLbl="parChTrans1D2" presStyleIdx="0" presStyleCnt="5"/>
      <dgm:spPr/>
      <dgm:t>
        <a:bodyPr/>
        <a:lstStyle/>
        <a:p>
          <a:endParaRPr lang="en-US"/>
        </a:p>
      </dgm:t>
    </dgm:pt>
    <dgm:pt modelId="{5597AEB1-10C4-48B2-9651-2E413BB2AB9F}" type="pres">
      <dgm:prSet presAssocID="{6A388502-EFD1-4B72-B75B-82B5A21CF03F}" presName="hierRoot2" presStyleCnt="0">
        <dgm:presLayoutVars>
          <dgm:hierBranch val="init"/>
        </dgm:presLayoutVars>
      </dgm:prSet>
      <dgm:spPr/>
    </dgm:pt>
    <dgm:pt modelId="{59127725-40C4-429B-9D18-B79F2DCA52DD}" type="pres">
      <dgm:prSet presAssocID="{6A388502-EFD1-4B72-B75B-82B5A21CF03F}" presName="rootComposite" presStyleCnt="0"/>
      <dgm:spPr/>
    </dgm:pt>
    <dgm:pt modelId="{FE70DA1F-8456-42B2-A7D2-8710E532F395}" type="pres">
      <dgm:prSet presAssocID="{6A388502-EFD1-4B72-B75B-82B5A21CF03F}" presName="rootText" presStyleLbl="node2" presStyleIdx="0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6112B4B-44E6-4D1C-AC22-686366659AE1}" type="pres">
      <dgm:prSet presAssocID="{6A388502-EFD1-4B72-B75B-82B5A21CF03F}" presName="rootConnector" presStyleLbl="node2" presStyleIdx="0" presStyleCnt="5"/>
      <dgm:spPr/>
      <dgm:t>
        <a:bodyPr/>
        <a:lstStyle/>
        <a:p>
          <a:endParaRPr lang="en-US"/>
        </a:p>
      </dgm:t>
    </dgm:pt>
    <dgm:pt modelId="{A35CFB5A-A595-4741-81B8-26E408FA3025}" type="pres">
      <dgm:prSet presAssocID="{6A388502-EFD1-4B72-B75B-82B5A21CF03F}" presName="hierChild4" presStyleCnt="0"/>
      <dgm:spPr/>
    </dgm:pt>
    <dgm:pt modelId="{DE765368-0AA7-4C6F-85B5-CDD60286E147}" type="pres">
      <dgm:prSet presAssocID="{6A388502-EFD1-4B72-B75B-82B5A21CF03F}" presName="hierChild5" presStyleCnt="0"/>
      <dgm:spPr/>
    </dgm:pt>
    <dgm:pt modelId="{6D524AFA-FE90-4DD5-9527-19D369007622}" type="pres">
      <dgm:prSet presAssocID="{D6096072-A870-485F-A132-BE5D62693197}" presName="Name37" presStyleLbl="parChTrans1D2" presStyleIdx="1" presStyleCnt="5"/>
      <dgm:spPr/>
      <dgm:t>
        <a:bodyPr/>
        <a:lstStyle/>
        <a:p>
          <a:endParaRPr lang="en-US"/>
        </a:p>
      </dgm:t>
    </dgm:pt>
    <dgm:pt modelId="{929DD8B0-F093-4023-8960-E670861D4F87}" type="pres">
      <dgm:prSet presAssocID="{42935C49-FAB7-473D-AA9E-ED0233E22A18}" presName="hierRoot2" presStyleCnt="0">
        <dgm:presLayoutVars>
          <dgm:hierBranch val="init"/>
        </dgm:presLayoutVars>
      </dgm:prSet>
      <dgm:spPr/>
    </dgm:pt>
    <dgm:pt modelId="{BECCCD01-F9CB-43BC-A58E-41074615ECE0}" type="pres">
      <dgm:prSet presAssocID="{42935C49-FAB7-473D-AA9E-ED0233E22A18}" presName="rootComposite" presStyleCnt="0"/>
      <dgm:spPr/>
    </dgm:pt>
    <dgm:pt modelId="{3F876ED6-8123-4D4F-95E8-84821E4D243B}" type="pres">
      <dgm:prSet presAssocID="{42935C49-FAB7-473D-AA9E-ED0233E22A18}" presName="rootText" presStyleLbl="node2" presStyleIdx="1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A6BDF67-4BB6-42F8-BC1C-0C8E9581EDD1}" type="pres">
      <dgm:prSet presAssocID="{42935C49-FAB7-473D-AA9E-ED0233E22A18}" presName="rootConnector" presStyleLbl="node2" presStyleIdx="1" presStyleCnt="5"/>
      <dgm:spPr/>
      <dgm:t>
        <a:bodyPr/>
        <a:lstStyle/>
        <a:p>
          <a:endParaRPr lang="en-US"/>
        </a:p>
      </dgm:t>
    </dgm:pt>
    <dgm:pt modelId="{8D28B411-6E03-46BE-8FA4-690996524357}" type="pres">
      <dgm:prSet presAssocID="{42935C49-FAB7-473D-AA9E-ED0233E22A18}" presName="hierChild4" presStyleCnt="0"/>
      <dgm:spPr/>
    </dgm:pt>
    <dgm:pt modelId="{2FD0B09A-9E3B-43E3-8A8F-3C195175BD05}" type="pres">
      <dgm:prSet presAssocID="{42935C49-FAB7-473D-AA9E-ED0233E22A18}" presName="hierChild5" presStyleCnt="0"/>
      <dgm:spPr/>
    </dgm:pt>
    <dgm:pt modelId="{5B626D2B-B217-4448-AB67-A3F13B4C5C69}" type="pres">
      <dgm:prSet presAssocID="{2500D75C-809C-462B-A49F-B72004A386F8}" presName="Name37" presStyleLbl="parChTrans1D2" presStyleIdx="2" presStyleCnt="5"/>
      <dgm:spPr/>
      <dgm:t>
        <a:bodyPr/>
        <a:lstStyle/>
        <a:p>
          <a:endParaRPr lang="en-US"/>
        </a:p>
      </dgm:t>
    </dgm:pt>
    <dgm:pt modelId="{EA7ECAE4-2494-47D1-B85D-DD75551DE9CF}" type="pres">
      <dgm:prSet presAssocID="{9D47DCF9-5BD7-4020-97F9-28FDC9AED681}" presName="hierRoot2" presStyleCnt="0">
        <dgm:presLayoutVars>
          <dgm:hierBranch val="init"/>
        </dgm:presLayoutVars>
      </dgm:prSet>
      <dgm:spPr/>
    </dgm:pt>
    <dgm:pt modelId="{CC60587A-3E50-4608-99B1-ED1722F927A4}" type="pres">
      <dgm:prSet presAssocID="{9D47DCF9-5BD7-4020-97F9-28FDC9AED681}" presName="rootComposite" presStyleCnt="0"/>
      <dgm:spPr/>
    </dgm:pt>
    <dgm:pt modelId="{04CFAAC4-D530-4BD8-B823-23E24C652CD0}" type="pres">
      <dgm:prSet presAssocID="{9D47DCF9-5BD7-4020-97F9-28FDC9AED681}" presName="rootText" presStyleLbl="node2" presStyleIdx="2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2738979-3980-45FA-AB9F-23CD634A07E1}" type="pres">
      <dgm:prSet presAssocID="{9D47DCF9-5BD7-4020-97F9-28FDC9AED681}" presName="rootConnector" presStyleLbl="node2" presStyleIdx="2" presStyleCnt="5"/>
      <dgm:spPr/>
      <dgm:t>
        <a:bodyPr/>
        <a:lstStyle/>
        <a:p>
          <a:endParaRPr lang="en-US"/>
        </a:p>
      </dgm:t>
    </dgm:pt>
    <dgm:pt modelId="{949CC8C5-B39E-4918-BE4B-40BE070743BB}" type="pres">
      <dgm:prSet presAssocID="{9D47DCF9-5BD7-4020-97F9-28FDC9AED681}" presName="hierChild4" presStyleCnt="0"/>
      <dgm:spPr/>
    </dgm:pt>
    <dgm:pt modelId="{356C7FF9-10A2-45F1-9091-DED60648C008}" type="pres">
      <dgm:prSet presAssocID="{9D47DCF9-5BD7-4020-97F9-28FDC9AED681}" presName="hierChild5" presStyleCnt="0"/>
      <dgm:spPr/>
    </dgm:pt>
    <dgm:pt modelId="{7BF3B218-1B7A-4AB5-BE0B-10191B78CEF9}" type="pres">
      <dgm:prSet presAssocID="{09947892-105E-40F1-B729-CD13BF27760F}" presName="Name37" presStyleLbl="parChTrans1D2" presStyleIdx="3" presStyleCnt="5"/>
      <dgm:spPr/>
      <dgm:t>
        <a:bodyPr/>
        <a:lstStyle/>
        <a:p>
          <a:endParaRPr lang="en-US"/>
        </a:p>
      </dgm:t>
    </dgm:pt>
    <dgm:pt modelId="{91F97B24-FFEF-437B-A022-31F91611937A}" type="pres">
      <dgm:prSet presAssocID="{B35102FB-0378-4E65-BFA4-1D39D60ADA59}" presName="hierRoot2" presStyleCnt="0">
        <dgm:presLayoutVars>
          <dgm:hierBranch val="init"/>
        </dgm:presLayoutVars>
      </dgm:prSet>
      <dgm:spPr/>
    </dgm:pt>
    <dgm:pt modelId="{212D4DE2-C692-4EA9-88AB-13CC1F8646D0}" type="pres">
      <dgm:prSet presAssocID="{B35102FB-0378-4E65-BFA4-1D39D60ADA59}" presName="rootComposite" presStyleCnt="0"/>
      <dgm:spPr/>
    </dgm:pt>
    <dgm:pt modelId="{A54A9638-DFE4-41DC-B794-B519E365D9DF}" type="pres">
      <dgm:prSet presAssocID="{B35102FB-0378-4E65-BFA4-1D39D60ADA59}" presName="rootText" presStyleLbl="node2" presStyleIdx="3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651006D-BEB7-4C75-94EA-D71BC10CDA4E}" type="pres">
      <dgm:prSet presAssocID="{B35102FB-0378-4E65-BFA4-1D39D60ADA59}" presName="rootConnector" presStyleLbl="node2" presStyleIdx="3" presStyleCnt="5"/>
      <dgm:spPr/>
      <dgm:t>
        <a:bodyPr/>
        <a:lstStyle/>
        <a:p>
          <a:endParaRPr lang="en-US"/>
        </a:p>
      </dgm:t>
    </dgm:pt>
    <dgm:pt modelId="{17EC1413-FEB7-4DD5-8083-0BDA74A009D6}" type="pres">
      <dgm:prSet presAssocID="{B35102FB-0378-4E65-BFA4-1D39D60ADA59}" presName="hierChild4" presStyleCnt="0"/>
      <dgm:spPr/>
    </dgm:pt>
    <dgm:pt modelId="{B2648781-A12D-4A2F-87D3-3EB41C9184A3}" type="pres">
      <dgm:prSet presAssocID="{B35102FB-0378-4E65-BFA4-1D39D60ADA59}" presName="hierChild5" presStyleCnt="0"/>
      <dgm:spPr/>
    </dgm:pt>
    <dgm:pt modelId="{83AFE715-9447-4D4E-9A08-44C68E2A2916}" type="pres">
      <dgm:prSet presAssocID="{DA6ADDE0-7AE2-4552-98BA-9525B3D964DC}" presName="Name37" presStyleLbl="parChTrans1D2" presStyleIdx="4" presStyleCnt="5"/>
      <dgm:spPr/>
      <dgm:t>
        <a:bodyPr/>
        <a:lstStyle/>
        <a:p>
          <a:endParaRPr lang="en-US"/>
        </a:p>
      </dgm:t>
    </dgm:pt>
    <dgm:pt modelId="{F32137CE-218D-43DA-A873-36ADE4AF26C0}" type="pres">
      <dgm:prSet presAssocID="{99DF95EA-C3C5-4D21-BAA1-DA502A237F87}" presName="hierRoot2" presStyleCnt="0">
        <dgm:presLayoutVars>
          <dgm:hierBranch val="init"/>
        </dgm:presLayoutVars>
      </dgm:prSet>
      <dgm:spPr/>
    </dgm:pt>
    <dgm:pt modelId="{8916E67F-BEFD-4069-AC71-F4412B74D78A}" type="pres">
      <dgm:prSet presAssocID="{99DF95EA-C3C5-4D21-BAA1-DA502A237F87}" presName="rootComposite" presStyleCnt="0"/>
      <dgm:spPr/>
    </dgm:pt>
    <dgm:pt modelId="{8BCE96A4-C62B-48EB-AA82-AAAAD391F2DF}" type="pres">
      <dgm:prSet presAssocID="{99DF95EA-C3C5-4D21-BAA1-DA502A237F87}" presName="rootText" presStyleLbl="node2" presStyleIdx="4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8B33BAF-DA5F-420B-96DF-16E77AD68AE7}" type="pres">
      <dgm:prSet presAssocID="{99DF95EA-C3C5-4D21-BAA1-DA502A237F87}" presName="rootConnector" presStyleLbl="node2" presStyleIdx="4" presStyleCnt="5"/>
      <dgm:spPr/>
      <dgm:t>
        <a:bodyPr/>
        <a:lstStyle/>
        <a:p>
          <a:endParaRPr lang="en-US"/>
        </a:p>
      </dgm:t>
    </dgm:pt>
    <dgm:pt modelId="{18A16F7D-834C-48C5-A319-AD918B995769}" type="pres">
      <dgm:prSet presAssocID="{99DF95EA-C3C5-4D21-BAA1-DA502A237F87}" presName="hierChild4" presStyleCnt="0"/>
      <dgm:spPr/>
    </dgm:pt>
    <dgm:pt modelId="{A0AF18C6-137F-41DE-9583-0103211C7374}" type="pres">
      <dgm:prSet presAssocID="{99DF95EA-C3C5-4D21-BAA1-DA502A237F87}" presName="hierChild5" presStyleCnt="0"/>
      <dgm:spPr/>
    </dgm:pt>
    <dgm:pt modelId="{BCDB3472-78A1-4ACE-88DE-8DFDADF9F8B4}" type="pres">
      <dgm:prSet presAssocID="{95E74EBE-E6E6-4209-8405-A622589771F9}" presName="hierChild3" presStyleCnt="0"/>
      <dgm:spPr/>
    </dgm:pt>
  </dgm:ptLst>
  <dgm:cxnLst>
    <dgm:cxn modelId="{1B8EAC39-FA83-46BB-B65B-A372D8729EC9}" type="presOf" srcId="{95E74EBE-E6E6-4209-8405-A622589771F9}" destId="{AA2478CD-D207-4A8F-BEB7-BAB6AD563A3B}" srcOrd="0" destOrd="0" presId="urn:microsoft.com/office/officeart/2005/8/layout/orgChart1"/>
    <dgm:cxn modelId="{EF08F188-6562-4845-900B-F4331745C09A}" srcId="{95E74EBE-E6E6-4209-8405-A622589771F9}" destId="{99DF95EA-C3C5-4D21-BAA1-DA502A237F87}" srcOrd="4" destOrd="0" parTransId="{DA6ADDE0-7AE2-4552-98BA-9525B3D964DC}" sibTransId="{EBE0A828-FFF4-41D6-9A25-60EA0D061A3E}"/>
    <dgm:cxn modelId="{0E5712A6-B2CA-42D5-8082-F162E1DD3CC6}" srcId="{95E74EBE-E6E6-4209-8405-A622589771F9}" destId="{42935C49-FAB7-473D-AA9E-ED0233E22A18}" srcOrd="1" destOrd="0" parTransId="{D6096072-A870-485F-A132-BE5D62693197}" sibTransId="{47257004-753D-4C1C-9BD8-E7CB5F306ACA}"/>
    <dgm:cxn modelId="{143F33A4-932E-46C0-9AFC-B15A978CA5AB}" type="presOf" srcId="{9D47DCF9-5BD7-4020-97F9-28FDC9AED681}" destId="{32738979-3980-45FA-AB9F-23CD634A07E1}" srcOrd="1" destOrd="0" presId="urn:microsoft.com/office/officeart/2005/8/layout/orgChart1"/>
    <dgm:cxn modelId="{415EFBBA-A638-4F3C-9982-6ED58500C88B}" type="presOf" srcId="{6A388502-EFD1-4B72-B75B-82B5A21CF03F}" destId="{FE70DA1F-8456-42B2-A7D2-8710E532F395}" srcOrd="0" destOrd="0" presId="urn:microsoft.com/office/officeart/2005/8/layout/orgChart1"/>
    <dgm:cxn modelId="{566E02DC-3DFA-4B1A-AD32-94464255E18B}" type="presOf" srcId="{2500D75C-809C-462B-A49F-B72004A386F8}" destId="{5B626D2B-B217-4448-AB67-A3F13B4C5C69}" srcOrd="0" destOrd="0" presId="urn:microsoft.com/office/officeart/2005/8/layout/orgChart1"/>
    <dgm:cxn modelId="{24C78C48-B838-4EE6-959F-2C93DB9B98F7}" type="presOf" srcId="{95E74EBE-E6E6-4209-8405-A622589771F9}" destId="{766469D9-37DF-4EB1-9EFA-2FA6C211404A}" srcOrd="1" destOrd="0" presId="urn:microsoft.com/office/officeart/2005/8/layout/orgChart1"/>
    <dgm:cxn modelId="{AC273991-70E1-4F53-ADC5-0247A0DBA0AA}" type="presOf" srcId="{F75514FC-D312-433E-A3E4-02E64CA8501B}" destId="{E076E0C6-87A7-4112-8A83-07DB3FA37E2E}" srcOrd="0" destOrd="0" presId="urn:microsoft.com/office/officeart/2005/8/layout/orgChart1"/>
    <dgm:cxn modelId="{E91C5607-853E-4789-B0ED-1EEBB211A0C9}" srcId="{95E74EBE-E6E6-4209-8405-A622589771F9}" destId="{6A388502-EFD1-4B72-B75B-82B5A21CF03F}" srcOrd="0" destOrd="0" parTransId="{F75514FC-D312-433E-A3E4-02E64CA8501B}" sibTransId="{37E2D03C-037D-4235-8CEA-F385158454DF}"/>
    <dgm:cxn modelId="{0A119AEA-608A-4008-A120-0E1DFC230D1A}" type="presOf" srcId="{D6096072-A870-485F-A132-BE5D62693197}" destId="{6D524AFA-FE90-4DD5-9527-19D369007622}" srcOrd="0" destOrd="0" presId="urn:microsoft.com/office/officeart/2005/8/layout/orgChart1"/>
    <dgm:cxn modelId="{8D04ADEA-5DED-4765-A588-158551D6FB65}" srcId="{95E74EBE-E6E6-4209-8405-A622589771F9}" destId="{B35102FB-0378-4E65-BFA4-1D39D60ADA59}" srcOrd="3" destOrd="0" parTransId="{09947892-105E-40F1-B729-CD13BF27760F}" sibTransId="{42812157-8AD6-4EBB-B484-CFC8EA27ABC8}"/>
    <dgm:cxn modelId="{0A5475FE-8D2F-42C4-97D1-3FE7378F71D9}" type="presOf" srcId="{9D47DCF9-5BD7-4020-97F9-28FDC9AED681}" destId="{04CFAAC4-D530-4BD8-B823-23E24C652CD0}" srcOrd="0" destOrd="0" presId="urn:microsoft.com/office/officeart/2005/8/layout/orgChart1"/>
    <dgm:cxn modelId="{BAB2D9A4-2224-40F3-9E3F-BF93AFB64CE2}" type="presOf" srcId="{B35102FB-0378-4E65-BFA4-1D39D60ADA59}" destId="{D651006D-BEB7-4C75-94EA-D71BC10CDA4E}" srcOrd="1" destOrd="0" presId="urn:microsoft.com/office/officeart/2005/8/layout/orgChart1"/>
    <dgm:cxn modelId="{D9561C47-EBE8-4BC2-B81A-E702933F7F85}" type="presOf" srcId="{9C888B89-B206-436E-B0DF-0B6EED570D8E}" destId="{91C688A5-F5E5-4668-8E86-3721E9CDA0FE}" srcOrd="0" destOrd="0" presId="urn:microsoft.com/office/officeart/2005/8/layout/orgChart1"/>
    <dgm:cxn modelId="{46786194-4B50-4078-9CF8-04E110C67636}" type="presOf" srcId="{6A388502-EFD1-4B72-B75B-82B5A21CF03F}" destId="{76112B4B-44E6-4D1C-AC22-686366659AE1}" srcOrd="1" destOrd="0" presId="urn:microsoft.com/office/officeart/2005/8/layout/orgChart1"/>
    <dgm:cxn modelId="{A78823D0-6447-4D28-A6BC-46AEA91E1E15}" type="presOf" srcId="{B35102FB-0378-4E65-BFA4-1D39D60ADA59}" destId="{A54A9638-DFE4-41DC-B794-B519E365D9DF}" srcOrd="0" destOrd="0" presId="urn:microsoft.com/office/officeart/2005/8/layout/orgChart1"/>
    <dgm:cxn modelId="{A65EBD66-4B1D-4478-8366-734FAEC70B37}" type="presOf" srcId="{99DF95EA-C3C5-4D21-BAA1-DA502A237F87}" destId="{8BCE96A4-C62B-48EB-AA82-AAAAD391F2DF}" srcOrd="0" destOrd="0" presId="urn:microsoft.com/office/officeart/2005/8/layout/orgChart1"/>
    <dgm:cxn modelId="{92AC7197-EEFF-4932-B0CB-7B1310CAD8D1}" type="presOf" srcId="{DA6ADDE0-7AE2-4552-98BA-9525B3D964DC}" destId="{83AFE715-9447-4D4E-9A08-44C68E2A2916}" srcOrd="0" destOrd="0" presId="urn:microsoft.com/office/officeart/2005/8/layout/orgChart1"/>
    <dgm:cxn modelId="{68929FC1-7D7D-4057-8357-FE70B642BAFC}" srcId="{95E74EBE-E6E6-4209-8405-A622589771F9}" destId="{9D47DCF9-5BD7-4020-97F9-28FDC9AED681}" srcOrd="2" destOrd="0" parTransId="{2500D75C-809C-462B-A49F-B72004A386F8}" sibTransId="{A7E5884F-0079-4E9D-AC0E-95B3B2A82AF0}"/>
    <dgm:cxn modelId="{5C9E80D6-5624-4C9B-85C1-291B363C1D88}" type="presOf" srcId="{42935C49-FAB7-473D-AA9E-ED0233E22A18}" destId="{3F876ED6-8123-4D4F-95E8-84821E4D243B}" srcOrd="0" destOrd="0" presId="urn:microsoft.com/office/officeart/2005/8/layout/orgChart1"/>
    <dgm:cxn modelId="{89642804-B26C-4B77-9A54-539A6EC82970}" type="presOf" srcId="{42935C49-FAB7-473D-AA9E-ED0233E22A18}" destId="{AA6BDF67-4BB6-42F8-BC1C-0C8E9581EDD1}" srcOrd="1" destOrd="0" presId="urn:microsoft.com/office/officeart/2005/8/layout/orgChart1"/>
    <dgm:cxn modelId="{7781778F-3AD1-4566-B4A2-42B0724883B9}" type="presOf" srcId="{09947892-105E-40F1-B729-CD13BF27760F}" destId="{7BF3B218-1B7A-4AB5-BE0B-10191B78CEF9}" srcOrd="0" destOrd="0" presId="urn:microsoft.com/office/officeart/2005/8/layout/orgChart1"/>
    <dgm:cxn modelId="{0DCA5A0E-FFAB-4BBA-836D-B9DD761DF6FD}" srcId="{9C888B89-B206-436E-B0DF-0B6EED570D8E}" destId="{95E74EBE-E6E6-4209-8405-A622589771F9}" srcOrd="0" destOrd="0" parTransId="{6DFDDC9C-2B2B-49E0-81B8-DA126DAF93D3}" sibTransId="{C58D722A-7647-4183-83D3-BBC1CE5E4AC7}"/>
    <dgm:cxn modelId="{A3947797-D400-480A-9F5F-4B7AB73957B4}" type="presOf" srcId="{99DF95EA-C3C5-4D21-BAA1-DA502A237F87}" destId="{D8B33BAF-DA5F-420B-96DF-16E77AD68AE7}" srcOrd="1" destOrd="0" presId="urn:microsoft.com/office/officeart/2005/8/layout/orgChart1"/>
    <dgm:cxn modelId="{EABBB0E5-6F75-48C8-AFE3-7B080D1C1D6C}" type="presParOf" srcId="{91C688A5-F5E5-4668-8E86-3721E9CDA0FE}" destId="{33103B6E-3D6B-41D3-BED4-04A462065F52}" srcOrd="0" destOrd="0" presId="urn:microsoft.com/office/officeart/2005/8/layout/orgChart1"/>
    <dgm:cxn modelId="{9AE4FFAE-E052-43D1-A50C-50DCDA15D212}" type="presParOf" srcId="{33103B6E-3D6B-41D3-BED4-04A462065F52}" destId="{6888E205-6259-4A51-901E-D483376769E7}" srcOrd="0" destOrd="0" presId="urn:microsoft.com/office/officeart/2005/8/layout/orgChart1"/>
    <dgm:cxn modelId="{1792D496-D5B1-4507-BA1F-A4EDE62051B4}" type="presParOf" srcId="{6888E205-6259-4A51-901E-D483376769E7}" destId="{AA2478CD-D207-4A8F-BEB7-BAB6AD563A3B}" srcOrd="0" destOrd="0" presId="urn:microsoft.com/office/officeart/2005/8/layout/orgChart1"/>
    <dgm:cxn modelId="{E9530CD4-5ADF-491E-B45B-4683AFB88DB8}" type="presParOf" srcId="{6888E205-6259-4A51-901E-D483376769E7}" destId="{766469D9-37DF-4EB1-9EFA-2FA6C211404A}" srcOrd="1" destOrd="0" presId="urn:microsoft.com/office/officeart/2005/8/layout/orgChart1"/>
    <dgm:cxn modelId="{3FA17353-E842-4895-BFB5-3FCED35BDD4E}" type="presParOf" srcId="{33103B6E-3D6B-41D3-BED4-04A462065F52}" destId="{4D6C9705-3701-4DA7-9F9C-DD3980C28BBE}" srcOrd="1" destOrd="0" presId="urn:microsoft.com/office/officeart/2005/8/layout/orgChart1"/>
    <dgm:cxn modelId="{B6F32309-6A93-486C-B3B0-52238B981D67}" type="presParOf" srcId="{4D6C9705-3701-4DA7-9F9C-DD3980C28BBE}" destId="{E076E0C6-87A7-4112-8A83-07DB3FA37E2E}" srcOrd="0" destOrd="0" presId="urn:microsoft.com/office/officeart/2005/8/layout/orgChart1"/>
    <dgm:cxn modelId="{35FF5821-358E-49DE-B050-A1C55CC3156A}" type="presParOf" srcId="{4D6C9705-3701-4DA7-9F9C-DD3980C28BBE}" destId="{5597AEB1-10C4-48B2-9651-2E413BB2AB9F}" srcOrd="1" destOrd="0" presId="urn:microsoft.com/office/officeart/2005/8/layout/orgChart1"/>
    <dgm:cxn modelId="{D59A38DC-0A6E-462D-8363-5CDBDFB65B3B}" type="presParOf" srcId="{5597AEB1-10C4-48B2-9651-2E413BB2AB9F}" destId="{59127725-40C4-429B-9D18-B79F2DCA52DD}" srcOrd="0" destOrd="0" presId="urn:microsoft.com/office/officeart/2005/8/layout/orgChart1"/>
    <dgm:cxn modelId="{6F064D07-E39E-4357-BD80-4C277B0C2910}" type="presParOf" srcId="{59127725-40C4-429B-9D18-B79F2DCA52DD}" destId="{FE70DA1F-8456-42B2-A7D2-8710E532F395}" srcOrd="0" destOrd="0" presId="urn:microsoft.com/office/officeart/2005/8/layout/orgChart1"/>
    <dgm:cxn modelId="{2A93D890-41C1-402A-9EE8-CC2FA10DA5F0}" type="presParOf" srcId="{59127725-40C4-429B-9D18-B79F2DCA52DD}" destId="{76112B4B-44E6-4D1C-AC22-686366659AE1}" srcOrd="1" destOrd="0" presId="urn:microsoft.com/office/officeart/2005/8/layout/orgChart1"/>
    <dgm:cxn modelId="{87B0BB6D-A622-4F46-93A1-25F661FFD617}" type="presParOf" srcId="{5597AEB1-10C4-48B2-9651-2E413BB2AB9F}" destId="{A35CFB5A-A595-4741-81B8-26E408FA3025}" srcOrd="1" destOrd="0" presId="urn:microsoft.com/office/officeart/2005/8/layout/orgChart1"/>
    <dgm:cxn modelId="{D87A81C0-CB63-41B0-8844-A67782C68EB3}" type="presParOf" srcId="{5597AEB1-10C4-48B2-9651-2E413BB2AB9F}" destId="{DE765368-0AA7-4C6F-85B5-CDD60286E147}" srcOrd="2" destOrd="0" presId="urn:microsoft.com/office/officeart/2005/8/layout/orgChart1"/>
    <dgm:cxn modelId="{6E465A21-A400-4E1E-A2CC-BE4232325484}" type="presParOf" srcId="{4D6C9705-3701-4DA7-9F9C-DD3980C28BBE}" destId="{6D524AFA-FE90-4DD5-9527-19D369007622}" srcOrd="2" destOrd="0" presId="urn:microsoft.com/office/officeart/2005/8/layout/orgChart1"/>
    <dgm:cxn modelId="{AF6B6389-D571-4536-A1FB-55D2D9D42324}" type="presParOf" srcId="{4D6C9705-3701-4DA7-9F9C-DD3980C28BBE}" destId="{929DD8B0-F093-4023-8960-E670861D4F87}" srcOrd="3" destOrd="0" presId="urn:microsoft.com/office/officeart/2005/8/layout/orgChart1"/>
    <dgm:cxn modelId="{01DE60BE-AAD4-479C-B0A0-BF7ED63FCCB6}" type="presParOf" srcId="{929DD8B0-F093-4023-8960-E670861D4F87}" destId="{BECCCD01-F9CB-43BC-A58E-41074615ECE0}" srcOrd="0" destOrd="0" presId="urn:microsoft.com/office/officeart/2005/8/layout/orgChart1"/>
    <dgm:cxn modelId="{F2DA690E-7B20-4F0B-84E3-1D0B76648EF4}" type="presParOf" srcId="{BECCCD01-F9CB-43BC-A58E-41074615ECE0}" destId="{3F876ED6-8123-4D4F-95E8-84821E4D243B}" srcOrd="0" destOrd="0" presId="urn:microsoft.com/office/officeart/2005/8/layout/orgChart1"/>
    <dgm:cxn modelId="{8881B80D-1FD7-4F24-9D44-93E99B7BB2FC}" type="presParOf" srcId="{BECCCD01-F9CB-43BC-A58E-41074615ECE0}" destId="{AA6BDF67-4BB6-42F8-BC1C-0C8E9581EDD1}" srcOrd="1" destOrd="0" presId="urn:microsoft.com/office/officeart/2005/8/layout/orgChart1"/>
    <dgm:cxn modelId="{3BC60DB3-AB4A-41A2-9173-2E1FD4F958A1}" type="presParOf" srcId="{929DD8B0-F093-4023-8960-E670861D4F87}" destId="{8D28B411-6E03-46BE-8FA4-690996524357}" srcOrd="1" destOrd="0" presId="urn:microsoft.com/office/officeart/2005/8/layout/orgChart1"/>
    <dgm:cxn modelId="{7396802F-A2B1-4426-AF4A-F97E0F7BC374}" type="presParOf" srcId="{929DD8B0-F093-4023-8960-E670861D4F87}" destId="{2FD0B09A-9E3B-43E3-8A8F-3C195175BD05}" srcOrd="2" destOrd="0" presId="urn:microsoft.com/office/officeart/2005/8/layout/orgChart1"/>
    <dgm:cxn modelId="{F59B6CA4-898F-463E-AC69-BF64362C0F0C}" type="presParOf" srcId="{4D6C9705-3701-4DA7-9F9C-DD3980C28BBE}" destId="{5B626D2B-B217-4448-AB67-A3F13B4C5C69}" srcOrd="4" destOrd="0" presId="urn:microsoft.com/office/officeart/2005/8/layout/orgChart1"/>
    <dgm:cxn modelId="{C8440EDB-BBB8-4D68-A94C-1C4B888E2D51}" type="presParOf" srcId="{4D6C9705-3701-4DA7-9F9C-DD3980C28BBE}" destId="{EA7ECAE4-2494-47D1-B85D-DD75551DE9CF}" srcOrd="5" destOrd="0" presId="urn:microsoft.com/office/officeart/2005/8/layout/orgChart1"/>
    <dgm:cxn modelId="{6CE2F49E-8CB0-4C82-9FA2-9B6E91ECB23C}" type="presParOf" srcId="{EA7ECAE4-2494-47D1-B85D-DD75551DE9CF}" destId="{CC60587A-3E50-4608-99B1-ED1722F927A4}" srcOrd="0" destOrd="0" presId="urn:microsoft.com/office/officeart/2005/8/layout/orgChart1"/>
    <dgm:cxn modelId="{7E53297F-0871-42EE-B674-0F22952E174D}" type="presParOf" srcId="{CC60587A-3E50-4608-99B1-ED1722F927A4}" destId="{04CFAAC4-D530-4BD8-B823-23E24C652CD0}" srcOrd="0" destOrd="0" presId="urn:microsoft.com/office/officeart/2005/8/layout/orgChart1"/>
    <dgm:cxn modelId="{515F3DEF-1999-40C0-B28B-711BFDCF3D76}" type="presParOf" srcId="{CC60587A-3E50-4608-99B1-ED1722F927A4}" destId="{32738979-3980-45FA-AB9F-23CD634A07E1}" srcOrd="1" destOrd="0" presId="urn:microsoft.com/office/officeart/2005/8/layout/orgChart1"/>
    <dgm:cxn modelId="{7DEDA08F-3622-48AC-9D04-0366A1B19F81}" type="presParOf" srcId="{EA7ECAE4-2494-47D1-B85D-DD75551DE9CF}" destId="{949CC8C5-B39E-4918-BE4B-40BE070743BB}" srcOrd="1" destOrd="0" presId="urn:microsoft.com/office/officeart/2005/8/layout/orgChart1"/>
    <dgm:cxn modelId="{E78A4B70-EC2F-4EA6-9678-D954D6843BDD}" type="presParOf" srcId="{EA7ECAE4-2494-47D1-B85D-DD75551DE9CF}" destId="{356C7FF9-10A2-45F1-9091-DED60648C008}" srcOrd="2" destOrd="0" presId="urn:microsoft.com/office/officeart/2005/8/layout/orgChart1"/>
    <dgm:cxn modelId="{A45EFB75-8734-4C83-B20A-A0775F420F9B}" type="presParOf" srcId="{4D6C9705-3701-4DA7-9F9C-DD3980C28BBE}" destId="{7BF3B218-1B7A-4AB5-BE0B-10191B78CEF9}" srcOrd="6" destOrd="0" presId="urn:microsoft.com/office/officeart/2005/8/layout/orgChart1"/>
    <dgm:cxn modelId="{1F4974D4-1445-451E-9EED-B1FA8444D961}" type="presParOf" srcId="{4D6C9705-3701-4DA7-9F9C-DD3980C28BBE}" destId="{91F97B24-FFEF-437B-A022-31F91611937A}" srcOrd="7" destOrd="0" presId="urn:microsoft.com/office/officeart/2005/8/layout/orgChart1"/>
    <dgm:cxn modelId="{20F2BD58-9B72-4C5E-87F6-C7BBD170A910}" type="presParOf" srcId="{91F97B24-FFEF-437B-A022-31F91611937A}" destId="{212D4DE2-C692-4EA9-88AB-13CC1F8646D0}" srcOrd="0" destOrd="0" presId="urn:microsoft.com/office/officeart/2005/8/layout/orgChart1"/>
    <dgm:cxn modelId="{2ACB4D84-F3D5-4972-AE4F-A826C6AD7C39}" type="presParOf" srcId="{212D4DE2-C692-4EA9-88AB-13CC1F8646D0}" destId="{A54A9638-DFE4-41DC-B794-B519E365D9DF}" srcOrd="0" destOrd="0" presId="urn:microsoft.com/office/officeart/2005/8/layout/orgChart1"/>
    <dgm:cxn modelId="{E29C1D6B-0EFF-4E79-855C-74C62BAA081F}" type="presParOf" srcId="{212D4DE2-C692-4EA9-88AB-13CC1F8646D0}" destId="{D651006D-BEB7-4C75-94EA-D71BC10CDA4E}" srcOrd="1" destOrd="0" presId="urn:microsoft.com/office/officeart/2005/8/layout/orgChart1"/>
    <dgm:cxn modelId="{FAEF1E6F-31C3-4E6F-BA54-5F4B0C0AE127}" type="presParOf" srcId="{91F97B24-FFEF-437B-A022-31F91611937A}" destId="{17EC1413-FEB7-4DD5-8083-0BDA74A009D6}" srcOrd="1" destOrd="0" presId="urn:microsoft.com/office/officeart/2005/8/layout/orgChart1"/>
    <dgm:cxn modelId="{F6C8CCD0-DEB8-41B8-BFFF-08FF3E95186F}" type="presParOf" srcId="{91F97B24-FFEF-437B-A022-31F91611937A}" destId="{B2648781-A12D-4A2F-87D3-3EB41C9184A3}" srcOrd="2" destOrd="0" presId="urn:microsoft.com/office/officeart/2005/8/layout/orgChart1"/>
    <dgm:cxn modelId="{77E5F9E9-E7B3-41F6-A199-A19367E40456}" type="presParOf" srcId="{4D6C9705-3701-4DA7-9F9C-DD3980C28BBE}" destId="{83AFE715-9447-4D4E-9A08-44C68E2A2916}" srcOrd="8" destOrd="0" presId="urn:microsoft.com/office/officeart/2005/8/layout/orgChart1"/>
    <dgm:cxn modelId="{A30CDDE3-DC58-43AE-A1AD-8AC5D9FE2537}" type="presParOf" srcId="{4D6C9705-3701-4DA7-9F9C-DD3980C28BBE}" destId="{F32137CE-218D-43DA-A873-36ADE4AF26C0}" srcOrd="9" destOrd="0" presId="urn:microsoft.com/office/officeart/2005/8/layout/orgChart1"/>
    <dgm:cxn modelId="{8EF1A954-9564-4BC5-AED8-FF3CB3A76216}" type="presParOf" srcId="{F32137CE-218D-43DA-A873-36ADE4AF26C0}" destId="{8916E67F-BEFD-4069-AC71-F4412B74D78A}" srcOrd="0" destOrd="0" presId="urn:microsoft.com/office/officeart/2005/8/layout/orgChart1"/>
    <dgm:cxn modelId="{E21320CD-1CD1-4B0D-8968-9C800756844D}" type="presParOf" srcId="{8916E67F-BEFD-4069-AC71-F4412B74D78A}" destId="{8BCE96A4-C62B-48EB-AA82-AAAAD391F2DF}" srcOrd="0" destOrd="0" presId="urn:microsoft.com/office/officeart/2005/8/layout/orgChart1"/>
    <dgm:cxn modelId="{6B7C31AC-1F8D-44BB-B8E9-359DD7EA014F}" type="presParOf" srcId="{8916E67F-BEFD-4069-AC71-F4412B74D78A}" destId="{D8B33BAF-DA5F-420B-96DF-16E77AD68AE7}" srcOrd="1" destOrd="0" presId="urn:microsoft.com/office/officeart/2005/8/layout/orgChart1"/>
    <dgm:cxn modelId="{A2946081-4561-47D7-A75D-3EC173D1B81B}" type="presParOf" srcId="{F32137CE-218D-43DA-A873-36ADE4AF26C0}" destId="{18A16F7D-834C-48C5-A319-AD918B995769}" srcOrd="1" destOrd="0" presId="urn:microsoft.com/office/officeart/2005/8/layout/orgChart1"/>
    <dgm:cxn modelId="{AB0AB06A-6BCE-4DBC-A90E-45C4E900D074}" type="presParOf" srcId="{F32137CE-218D-43DA-A873-36ADE4AF26C0}" destId="{A0AF18C6-137F-41DE-9583-0103211C7374}" srcOrd="2" destOrd="0" presId="urn:microsoft.com/office/officeart/2005/8/layout/orgChart1"/>
    <dgm:cxn modelId="{3C234981-E75F-4622-95E2-6B4EC42C007B}" type="presParOf" srcId="{33103B6E-3D6B-41D3-BED4-04A462065F52}" destId="{BCDB3472-78A1-4ACE-88DE-8DFDADF9F8B4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7D44335-721C-45DB-9412-E70FB52EACE2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102DCE3-C97C-4470-9152-5E0C24667699}">
      <dgm:prSet/>
      <dgm:spPr/>
      <dgm:t>
        <a:bodyPr/>
        <a:lstStyle/>
        <a:p>
          <a:pPr rtl="0"/>
          <a:r>
            <a:rPr lang="en-US" dirty="0" smtClean="0"/>
            <a:t>The correct way to ensure professional ethics is through</a:t>
          </a:r>
          <a:endParaRPr lang="en-US" dirty="0"/>
        </a:p>
      </dgm:t>
    </dgm:pt>
    <dgm:pt modelId="{893B8BB8-9E36-4909-B470-398DEE13B7B7}" type="parTrans" cxnId="{3D33C0BC-0C4B-455A-B94C-A40D40249177}">
      <dgm:prSet/>
      <dgm:spPr/>
      <dgm:t>
        <a:bodyPr/>
        <a:lstStyle/>
        <a:p>
          <a:endParaRPr lang="en-US"/>
        </a:p>
      </dgm:t>
    </dgm:pt>
    <dgm:pt modelId="{69841D83-6FC4-4D03-85E7-39ADE6412A3E}" type="sibTrans" cxnId="{3D33C0BC-0C4B-455A-B94C-A40D40249177}">
      <dgm:prSet/>
      <dgm:spPr/>
      <dgm:t>
        <a:bodyPr/>
        <a:lstStyle/>
        <a:p>
          <a:endParaRPr lang="en-US"/>
        </a:p>
      </dgm:t>
    </dgm:pt>
    <dgm:pt modelId="{33D5DAB0-A16B-4A7C-9CD9-292179A94897}">
      <dgm:prSet/>
      <dgm:spPr/>
      <dgm:t>
        <a:bodyPr/>
        <a:lstStyle/>
        <a:p>
          <a:pPr rtl="0"/>
          <a:r>
            <a:rPr lang="en-US" dirty="0" smtClean="0"/>
            <a:t>Correct appraisal</a:t>
          </a:r>
          <a:endParaRPr lang="en-US" dirty="0"/>
        </a:p>
      </dgm:t>
    </dgm:pt>
    <dgm:pt modelId="{E1DE9EEC-E8A3-4BFF-8C88-2B59737C1B04}" type="parTrans" cxnId="{FC70F6E6-895F-4E1F-8267-B3A4CCFBA982}">
      <dgm:prSet/>
      <dgm:spPr/>
      <dgm:t>
        <a:bodyPr/>
        <a:lstStyle/>
        <a:p>
          <a:endParaRPr lang="en-US" dirty="0"/>
        </a:p>
      </dgm:t>
    </dgm:pt>
    <dgm:pt modelId="{80E2CDAE-FAF8-439F-B890-563A676B85ED}" type="sibTrans" cxnId="{FC70F6E6-895F-4E1F-8267-B3A4CCFBA982}">
      <dgm:prSet/>
      <dgm:spPr/>
      <dgm:t>
        <a:bodyPr/>
        <a:lstStyle/>
        <a:p>
          <a:endParaRPr lang="en-US"/>
        </a:p>
      </dgm:t>
    </dgm:pt>
    <dgm:pt modelId="{73C089AE-76FC-47E4-983F-ADF1EEF30A22}">
      <dgm:prSet/>
      <dgm:spPr/>
      <dgm:t>
        <a:bodyPr/>
        <a:lstStyle/>
        <a:p>
          <a:pPr rtl="0"/>
          <a:r>
            <a:rPr lang="en-US" dirty="0" smtClean="0"/>
            <a:t>Systematical development of ethical competence in professionals</a:t>
          </a:r>
          <a:endParaRPr lang="en-US" dirty="0"/>
        </a:p>
      </dgm:t>
    </dgm:pt>
    <dgm:pt modelId="{E2EE3C42-4593-48B6-986E-9CC75D190BD1}" type="parTrans" cxnId="{F58B51BC-3846-45DF-9216-8E252644D381}">
      <dgm:prSet/>
      <dgm:spPr/>
      <dgm:t>
        <a:bodyPr/>
        <a:lstStyle/>
        <a:p>
          <a:endParaRPr lang="en-US" dirty="0"/>
        </a:p>
      </dgm:t>
    </dgm:pt>
    <dgm:pt modelId="{E6ECC537-9E90-4E5D-9052-E2E61C2CD3F5}" type="sibTrans" cxnId="{F58B51BC-3846-45DF-9216-8E252644D381}">
      <dgm:prSet/>
      <dgm:spPr/>
      <dgm:t>
        <a:bodyPr/>
        <a:lstStyle/>
        <a:p>
          <a:endParaRPr lang="en-US"/>
        </a:p>
      </dgm:t>
    </dgm:pt>
    <dgm:pt modelId="{9FE3AE68-571B-497B-8350-710D24BEE968}" type="pres">
      <dgm:prSet presAssocID="{27D44335-721C-45DB-9412-E70FB52EACE2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D8FAE4D6-2980-4D6C-9AEB-8DFC93754488}" type="pres">
      <dgm:prSet presAssocID="{1102DCE3-C97C-4470-9152-5E0C24667699}" presName="hierRoot1" presStyleCnt="0">
        <dgm:presLayoutVars>
          <dgm:hierBranch val="init"/>
        </dgm:presLayoutVars>
      </dgm:prSet>
      <dgm:spPr/>
    </dgm:pt>
    <dgm:pt modelId="{39B06671-F5DC-4C27-893B-62774DC1EB2B}" type="pres">
      <dgm:prSet presAssocID="{1102DCE3-C97C-4470-9152-5E0C24667699}" presName="rootComposite1" presStyleCnt="0"/>
      <dgm:spPr/>
    </dgm:pt>
    <dgm:pt modelId="{1E077301-1465-4217-B07F-0F5FF99185FF}" type="pres">
      <dgm:prSet presAssocID="{1102DCE3-C97C-4470-9152-5E0C24667699}" presName="rootText1" presStyleLbl="node0" presStyleIdx="0" presStyleCnt="1" custScaleX="261338" custScaleY="65511">
        <dgm:presLayoutVars>
          <dgm:chPref val="3"/>
        </dgm:presLayoutVars>
      </dgm:prSet>
      <dgm:spPr/>
    </dgm:pt>
    <dgm:pt modelId="{38BBD0C3-0B16-4ED7-88B7-727B677A6AEF}" type="pres">
      <dgm:prSet presAssocID="{1102DCE3-C97C-4470-9152-5E0C24667699}" presName="rootConnector1" presStyleLbl="node1" presStyleIdx="0" presStyleCnt="0"/>
      <dgm:spPr/>
    </dgm:pt>
    <dgm:pt modelId="{DBF625C5-22C3-4771-A090-D66203065A75}" type="pres">
      <dgm:prSet presAssocID="{1102DCE3-C97C-4470-9152-5E0C24667699}" presName="hierChild2" presStyleCnt="0"/>
      <dgm:spPr/>
    </dgm:pt>
    <dgm:pt modelId="{47B890C5-9577-4DD4-9753-0B9AE0684C03}" type="pres">
      <dgm:prSet presAssocID="{E1DE9EEC-E8A3-4BFF-8C88-2B59737C1B04}" presName="Name37" presStyleLbl="parChTrans1D2" presStyleIdx="0" presStyleCnt="2"/>
      <dgm:spPr/>
    </dgm:pt>
    <dgm:pt modelId="{5F9600C6-0648-4B6C-BC99-6F7D64B3ECDF}" type="pres">
      <dgm:prSet presAssocID="{33D5DAB0-A16B-4A7C-9CD9-292179A94897}" presName="hierRoot2" presStyleCnt="0">
        <dgm:presLayoutVars>
          <dgm:hierBranch val="init"/>
        </dgm:presLayoutVars>
      </dgm:prSet>
      <dgm:spPr/>
    </dgm:pt>
    <dgm:pt modelId="{C1979893-90B6-404C-A20B-48C7B9193B4B}" type="pres">
      <dgm:prSet presAssocID="{33D5DAB0-A16B-4A7C-9CD9-292179A94897}" presName="rootComposite" presStyleCnt="0"/>
      <dgm:spPr/>
    </dgm:pt>
    <dgm:pt modelId="{F9033C1A-6F10-48D9-8F86-71D23DB323DD}" type="pres">
      <dgm:prSet presAssocID="{33D5DAB0-A16B-4A7C-9CD9-292179A94897}" presName="rootText" presStyleLbl="node2" presStyleIdx="0" presStyleCnt="2">
        <dgm:presLayoutVars>
          <dgm:chPref val="3"/>
        </dgm:presLayoutVars>
      </dgm:prSet>
      <dgm:spPr/>
    </dgm:pt>
    <dgm:pt modelId="{E0645C21-0899-4449-A53A-20FBF1E9B24E}" type="pres">
      <dgm:prSet presAssocID="{33D5DAB0-A16B-4A7C-9CD9-292179A94897}" presName="rootConnector" presStyleLbl="node2" presStyleIdx="0" presStyleCnt="2"/>
      <dgm:spPr/>
    </dgm:pt>
    <dgm:pt modelId="{42BC3325-F69F-487C-9731-11155761EB1E}" type="pres">
      <dgm:prSet presAssocID="{33D5DAB0-A16B-4A7C-9CD9-292179A94897}" presName="hierChild4" presStyleCnt="0"/>
      <dgm:spPr/>
    </dgm:pt>
    <dgm:pt modelId="{DB68A1E5-C0C1-4EDC-ABD5-8FA2597305CD}" type="pres">
      <dgm:prSet presAssocID="{33D5DAB0-A16B-4A7C-9CD9-292179A94897}" presName="hierChild5" presStyleCnt="0"/>
      <dgm:spPr/>
    </dgm:pt>
    <dgm:pt modelId="{CBA042CC-B0C5-42BE-B3B9-9B40DF4D02B2}" type="pres">
      <dgm:prSet presAssocID="{E2EE3C42-4593-48B6-986E-9CC75D190BD1}" presName="Name37" presStyleLbl="parChTrans1D2" presStyleIdx="1" presStyleCnt="2"/>
      <dgm:spPr/>
    </dgm:pt>
    <dgm:pt modelId="{215062E7-E05D-4C84-A6AC-A95EA2A2A31E}" type="pres">
      <dgm:prSet presAssocID="{73C089AE-76FC-47E4-983F-ADF1EEF30A22}" presName="hierRoot2" presStyleCnt="0">
        <dgm:presLayoutVars>
          <dgm:hierBranch val="init"/>
        </dgm:presLayoutVars>
      </dgm:prSet>
      <dgm:spPr/>
    </dgm:pt>
    <dgm:pt modelId="{A1EB9C8E-6FE2-477E-B108-EC5FF13BE594}" type="pres">
      <dgm:prSet presAssocID="{73C089AE-76FC-47E4-983F-ADF1EEF30A22}" presName="rootComposite" presStyleCnt="0"/>
      <dgm:spPr/>
    </dgm:pt>
    <dgm:pt modelId="{C5A19C02-419E-4E11-BE54-E3B9F768ADCD}" type="pres">
      <dgm:prSet presAssocID="{73C089AE-76FC-47E4-983F-ADF1EEF30A22}" presName="rootText" presStyleLbl="node2" presStyleIdx="1" presStyleCnt="2">
        <dgm:presLayoutVars>
          <dgm:chPref val="3"/>
        </dgm:presLayoutVars>
      </dgm:prSet>
      <dgm:spPr/>
    </dgm:pt>
    <dgm:pt modelId="{A2CE0883-0D30-49FC-A089-9AE7757C1C9C}" type="pres">
      <dgm:prSet presAssocID="{73C089AE-76FC-47E4-983F-ADF1EEF30A22}" presName="rootConnector" presStyleLbl="node2" presStyleIdx="1" presStyleCnt="2"/>
      <dgm:spPr/>
    </dgm:pt>
    <dgm:pt modelId="{9B101183-71E2-416F-8EDF-96968819A6A1}" type="pres">
      <dgm:prSet presAssocID="{73C089AE-76FC-47E4-983F-ADF1EEF30A22}" presName="hierChild4" presStyleCnt="0"/>
      <dgm:spPr/>
    </dgm:pt>
    <dgm:pt modelId="{C652C6D2-6599-4DD4-8F1D-FB7CC84878EB}" type="pres">
      <dgm:prSet presAssocID="{73C089AE-76FC-47E4-983F-ADF1EEF30A22}" presName="hierChild5" presStyleCnt="0"/>
      <dgm:spPr/>
    </dgm:pt>
    <dgm:pt modelId="{0AB024F9-8DAB-47E9-9F07-08E1A047412F}" type="pres">
      <dgm:prSet presAssocID="{1102DCE3-C97C-4470-9152-5E0C24667699}" presName="hierChild3" presStyleCnt="0"/>
      <dgm:spPr/>
    </dgm:pt>
  </dgm:ptLst>
  <dgm:cxnLst>
    <dgm:cxn modelId="{FC70F6E6-895F-4E1F-8267-B3A4CCFBA982}" srcId="{1102DCE3-C97C-4470-9152-5E0C24667699}" destId="{33D5DAB0-A16B-4A7C-9CD9-292179A94897}" srcOrd="0" destOrd="0" parTransId="{E1DE9EEC-E8A3-4BFF-8C88-2B59737C1B04}" sibTransId="{80E2CDAE-FAF8-439F-B890-563A676B85ED}"/>
    <dgm:cxn modelId="{A8CB6EBE-ED80-4A60-A4A2-9F3F43AE756B}" type="presOf" srcId="{33D5DAB0-A16B-4A7C-9CD9-292179A94897}" destId="{F9033C1A-6F10-48D9-8F86-71D23DB323DD}" srcOrd="0" destOrd="0" presId="urn:microsoft.com/office/officeart/2005/8/layout/orgChart1"/>
    <dgm:cxn modelId="{665356F5-5CA2-4A1E-A823-744D622E7924}" type="presOf" srcId="{73C089AE-76FC-47E4-983F-ADF1EEF30A22}" destId="{C5A19C02-419E-4E11-BE54-E3B9F768ADCD}" srcOrd="0" destOrd="0" presId="urn:microsoft.com/office/officeart/2005/8/layout/orgChart1"/>
    <dgm:cxn modelId="{3D33C0BC-0C4B-455A-B94C-A40D40249177}" srcId="{27D44335-721C-45DB-9412-E70FB52EACE2}" destId="{1102DCE3-C97C-4470-9152-5E0C24667699}" srcOrd="0" destOrd="0" parTransId="{893B8BB8-9E36-4909-B470-398DEE13B7B7}" sibTransId="{69841D83-6FC4-4D03-85E7-39ADE6412A3E}"/>
    <dgm:cxn modelId="{875BDBBD-57BB-499D-ABF9-DDA054C67F05}" type="presOf" srcId="{27D44335-721C-45DB-9412-E70FB52EACE2}" destId="{9FE3AE68-571B-497B-8350-710D24BEE968}" srcOrd="0" destOrd="0" presId="urn:microsoft.com/office/officeart/2005/8/layout/orgChart1"/>
    <dgm:cxn modelId="{BDA04B8B-E8A2-4B86-AD36-2F33FAAF4742}" type="presOf" srcId="{1102DCE3-C97C-4470-9152-5E0C24667699}" destId="{1E077301-1465-4217-B07F-0F5FF99185FF}" srcOrd="0" destOrd="0" presId="urn:microsoft.com/office/officeart/2005/8/layout/orgChart1"/>
    <dgm:cxn modelId="{54A2F2C6-25D1-4597-837A-D801B53ABF3A}" type="presOf" srcId="{73C089AE-76FC-47E4-983F-ADF1EEF30A22}" destId="{A2CE0883-0D30-49FC-A089-9AE7757C1C9C}" srcOrd="1" destOrd="0" presId="urn:microsoft.com/office/officeart/2005/8/layout/orgChart1"/>
    <dgm:cxn modelId="{EC5AD55D-2860-408C-8FF1-F79CD5BE3286}" type="presOf" srcId="{1102DCE3-C97C-4470-9152-5E0C24667699}" destId="{38BBD0C3-0B16-4ED7-88B7-727B677A6AEF}" srcOrd="1" destOrd="0" presId="urn:microsoft.com/office/officeart/2005/8/layout/orgChart1"/>
    <dgm:cxn modelId="{CB021CF2-6117-4C20-B5CD-789D64CE3F77}" type="presOf" srcId="{E2EE3C42-4593-48B6-986E-9CC75D190BD1}" destId="{CBA042CC-B0C5-42BE-B3B9-9B40DF4D02B2}" srcOrd="0" destOrd="0" presId="urn:microsoft.com/office/officeart/2005/8/layout/orgChart1"/>
    <dgm:cxn modelId="{0E69279B-BC0A-486A-A5ED-588E1CAFE392}" type="presOf" srcId="{E1DE9EEC-E8A3-4BFF-8C88-2B59737C1B04}" destId="{47B890C5-9577-4DD4-9753-0B9AE0684C03}" srcOrd="0" destOrd="0" presId="urn:microsoft.com/office/officeart/2005/8/layout/orgChart1"/>
    <dgm:cxn modelId="{C137D232-2EE2-4C4B-A79D-8A8DA3897757}" type="presOf" srcId="{33D5DAB0-A16B-4A7C-9CD9-292179A94897}" destId="{E0645C21-0899-4449-A53A-20FBF1E9B24E}" srcOrd="1" destOrd="0" presId="urn:microsoft.com/office/officeart/2005/8/layout/orgChart1"/>
    <dgm:cxn modelId="{F58B51BC-3846-45DF-9216-8E252644D381}" srcId="{1102DCE3-C97C-4470-9152-5E0C24667699}" destId="{73C089AE-76FC-47E4-983F-ADF1EEF30A22}" srcOrd="1" destOrd="0" parTransId="{E2EE3C42-4593-48B6-986E-9CC75D190BD1}" sibTransId="{E6ECC537-9E90-4E5D-9052-E2E61C2CD3F5}"/>
    <dgm:cxn modelId="{C9EFD065-36D9-4AAB-9F84-08FC221C73F4}" type="presParOf" srcId="{9FE3AE68-571B-497B-8350-710D24BEE968}" destId="{D8FAE4D6-2980-4D6C-9AEB-8DFC93754488}" srcOrd="0" destOrd="0" presId="urn:microsoft.com/office/officeart/2005/8/layout/orgChart1"/>
    <dgm:cxn modelId="{39BF86F5-A95F-4B0F-9A4E-8BE38CAC61AB}" type="presParOf" srcId="{D8FAE4D6-2980-4D6C-9AEB-8DFC93754488}" destId="{39B06671-F5DC-4C27-893B-62774DC1EB2B}" srcOrd="0" destOrd="0" presId="urn:microsoft.com/office/officeart/2005/8/layout/orgChart1"/>
    <dgm:cxn modelId="{3322E17E-72B7-47FD-93F7-176F337050AA}" type="presParOf" srcId="{39B06671-F5DC-4C27-893B-62774DC1EB2B}" destId="{1E077301-1465-4217-B07F-0F5FF99185FF}" srcOrd="0" destOrd="0" presId="urn:microsoft.com/office/officeart/2005/8/layout/orgChart1"/>
    <dgm:cxn modelId="{C285CC0B-FF00-4B6C-942D-CFBF8C5A2D06}" type="presParOf" srcId="{39B06671-F5DC-4C27-893B-62774DC1EB2B}" destId="{38BBD0C3-0B16-4ED7-88B7-727B677A6AEF}" srcOrd="1" destOrd="0" presId="urn:microsoft.com/office/officeart/2005/8/layout/orgChart1"/>
    <dgm:cxn modelId="{7A74DC77-CDE3-4E24-B6CB-B153562DB462}" type="presParOf" srcId="{D8FAE4D6-2980-4D6C-9AEB-8DFC93754488}" destId="{DBF625C5-22C3-4771-A090-D66203065A75}" srcOrd="1" destOrd="0" presId="urn:microsoft.com/office/officeart/2005/8/layout/orgChart1"/>
    <dgm:cxn modelId="{0BF24C1D-4962-41B6-A4EE-F9CDAB4C7188}" type="presParOf" srcId="{DBF625C5-22C3-4771-A090-D66203065A75}" destId="{47B890C5-9577-4DD4-9753-0B9AE0684C03}" srcOrd="0" destOrd="0" presId="urn:microsoft.com/office/officeart/2005/8/layout/orgChart1"/>
    <dgm:cxn modelId="{55F319EB-3AB3-43CD-9CA7-09582ECA2A49}" type="presParOf" srcId="{DBF625C5-22C3-4771-A090-D66203065A75}" destId="{5F9600C6-0648-4B6C-BC99-6F7D64B3ECDF}" srcOrd="1" destOrd="0" presId="urn:microsoft.com/office/officeart/2005/8/layout/orgChart1"/>
    <dgm:cxn modelId="{5C266CDB-C9F9-4BD9-AE3D-434CF87CA515}" type="presParOf" srcId="{5F9600C6-0648-4B6C-BC99-6F7D64B3ECDF}" destId="{C1979893-90B6-404C-A20B-48C7B9193B4B}" srcOrd="0" destOrd="0" presId="urn:microsoft.com/office/officeart/2005/8/layout/orgChart1"/>
    <dgm:cxn modelId="{8A4229B4-C665-4CC3-A9E6-36D8BCEBB7DE}" type="presParOf" srcId="{C1979893-90B6-404C-A20B-48C7B9193B4B}" destId="{F9033C1A-6F10-48D9-8F86-71D23DB323DD}" srcOrd="0" destOrd="0" presId="urn:microsoft.com/office/officeart/2005/8/layout/orgChart1"/>
    <dgm:cxn modelId="{7341DB93-C28C-4C78-B16E-F93C736C32E8}" type="presParOf" srcId="{C1979893-90B6-404C-A20B-48C7B9193B4B}" destId="{E0645C21-0899-4449-A53A-20FBF1E9B24E}" srcOrd="1" destOrd="0" presId="urn:microsoft.com/office/officeart/2005/8/layout/orgChart1"/>
    <dgm:cxn modelId="{435C3B30-992D-4A0B-83EE-19751D199C55}" type="presParOf" srcId="{5F9600C6-0648-4B6C-BC99-6F7D64B3ECDF}" destId="{42BC3325-F69F-487C-9731-11155761EB1E}" srcOrd="1" destOrd="0" presId="urn:microsoft.com/office/officeart/2005/8/layout/orgChart1"/>
    <dgm:cxn modelId="{83E2FC00-A404-4116-B5E0-9C0E2C9C3851}" type="presParOf" srcId="{5F9600C6-0648-4B6C-BC99-6F7D64B3ECDF}" destId="{DB68A1E5-C0C1-4EDC-ABD5-8FA2597305CD}" srcOrd="2" destOrd="0" presId="urn:microsoft.com/office/officeart/2005/8/layout/orgChart1"/>
    <dgm:cxn modelId="{F610065E-76D7-4E91-8907-A4737972623D}" type="presParOf" srcId="{DBF625C5-22C3-4771-A090-D66203065A75}" destId="{CBA042CC-B0C5-42BE-B3B9-9B40DF4D02B2}" srcOrd="2" destOrd="0" presId="urn:microsoft.com/office/officeart/2005/8/layout/orgChart1"/>
    <dgm:cxn modelId="{E575D0FD-36E8-44F6-9055-25CA99779E1D}" type="presParOf" srcId="{DBF625C5-22C3-4771-A090-D66203065A75}" destId="{215062E7-E05D-4C84-A6AC-A95EA2A2A31E}" srcOrd="3" destOrd="0" presId="urn:microsoft.com/office/officeart/2005/8/layout/orgChart1"/>
    <dgm:cxn modelId="{E7EC5E2A-C6D3-4F6D-BB2A-C34975DE3954}" type="presParOf" srcId="{215062E7-E05D-4C84-A6AC-A95EA2A2A31E}" destId="{A1EB9C8E-6FE2-477E-B108-EC5FF13BE594}" srcOrd="0" destOrd="0" presId="urn:microsoft.com/office/officeart/2005/8/layout/orgChart1"/>
    <dgm:cxn modelId="{A5AA4947-B023-4E2F-B711-E109AE959751}" type="presParOf" srcId="{A1EB9C8E-6FE2-477E-B108-EC5FF13BE594}" destId="{C5A19C02-419E-4E11-BE54-E3B9F768ADCD}" srcOrd="0" destOrd="0" presId="urn:microsoft.com/office/officeart/2005/8/layout/orgChart1"/>
    <dgm:cxn modelId="{36100DC8-D6C0-472D-B47F-CB4F63A1B4FF}" type="presParOf" srcId="{A1EB9C8E-6FE2-477E-B108-EC5FF13BE594}" destId="{A2CE0883-0D30-49FC-A089-9AE7757C1C9C}" srcOrd="1" destOrd="0" presId="urn:microsoft.com/office/officeart/2005/8/layout/orgChart1"/>
    <dgm:cxn modelId="{1F2BA0B4-ED2C-48BD-AEAD-842AA6CD0F5D}" type="presParOf" srcId="{215062E7-E05D-4C84-A6AC-A95EA2A2A31E}" destId="{9B101183-71E2-416F-8EDF-96968819A6A1}" srcOrd="1" destOrd="0" presId="urn:microsoft.com/office/officeart/2005/8/layout/orgChart1"/>
    <dgm:cxn modelId="{3D39E6CB-2A56-4F30-8669-73BF5A6C205F}" type="presParOf" srcId="{215062E7-E05D-4C84-A6AC-A95EA2A2A31E}" destId="{C652C6D2-6599-4DD4-8F1D-FB7CC84878EB}" srcOrd="2" destOrd="0" presId="urn:microsoft.com/office/officeart/2005/8/layout/orgChart1"/>
    <dgm:cxn modelId="{2BBEC839-1DBD-4416-BFFB-AA0480172111}" type="presParOf" srcId="{D8FAE4D6-2980-4D6C-9AEB-8DFC93754488}" destId="{0AB024F9-8DAB-47E9-9F07-08E1A047412F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10CD713-4AAB-470A-B969-19CA2F577F68}" type="doc">
      <dgm:prSet loTypeId="urn:microsoft.com/office/officeart/2005/8/layout/radial6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A50F04A-03EE-4444-9E52-DC9C4035DDFA}">
      <dgm:prSet phldrT="[Text]"/>
      <dgm:spPr/>
      <dgm:t>
        <a:bodyPr/>
        <a:lstStyle/>
        <a:p>
          <a:r>
            <a:rPr lang="en-US" dirty="0" smtClean="0"/>
            <a:t>LOW ETHICS</a:t>
          </a:r>
          <a:endParaRPr lang="en-US" dirty="0"/>
        </a:p>
      </dgm:t>
    </dgm:pt>
    <dgm:pt modelId="{F40F9694-4700-4F1E-B7B8-97A4F3887261}" type="parTrans" cxnId="{D7635AD1-2652-43C4-8FCF-E6C4EB8E06F6}">
      <dgm:prSet/>
      <dgm:spPr/>
      <dgm:t>
        <a:bodyPr/>
        <a:lstStyle/>
        <a:p>
          <a:endParaRPr lang="en-US"/>
        </a:p>
      </dgm:t>
    </dgm:pt>
    <dgm:pt modelId="{640B2B41-7884-4EF2-A147-C2347164825C}" type="sibTrans" cxnId="{D7635AD1-2652-43C4-8FCF-E6C4EB8E06F6}">
      <dgm:prSet/>
      <dgm:spPr/>
      <dgm:t>
        <a:bodyPr/>
        <a:lstStyle/>
        <a:p>
          <a:endParaRPr lang="en-US"/>
        </a:p>
      </dgm:t>
    </dgm:pt>
    <dgm:pt modelId="{1956EBEC-1F5D-46D7-A03F-E02007700F5A}">
      <dgm:prSet phldrT="[Text]" custT="1"/>
      <dgm:spPr/>
      <dgm:t>
        <a:bodyPr/>
        <a:lstStyle/>
        <a:p>
          <a:r>
            <a:rPr lang="en-US" sz="1600" b="1" dirty="0" smtClean="0"/>
            <a:t>ECONOMIC</a:t>
          </a:r>
          <a:r>
            <a:rPr lang="en-US" sz="1600" dirty="0" smtClean="0"/>
            <a:t> </a:t>
          </a:r>
          <a:r>
            <a:rPr lang="en-US" sz="1600" b="1" dirty="0" smtClean="0"/>
            <a:t>CRISIS</a:t>
          </a:r>
          <a:endParaRPr lang="en-US" sz="1600" b="1" dirty="0"/>
        </a:p>
      </dgm:t>
    </dgm:pt>
    <dgm:pt modelId="{C73AC0C5-1E58-46AB-AF5F-8945EF753EF6}" type="parTrans" cxnId="{10E8F9D1-E015-4B46-824D-712CB227A3FF}">
      <dgm:prSet/>
      <dgm:spPr/>
      <dgm:t>
        <a:bodyPr/>
        <a:lstStyle/>
        <a:p>
          <a:endParaRPr lang="en-US"/>
        </a:p>
      </dgm:t>
    </dgm:pt>
    <dgm:pt modelId="{85323219-FCE3-4A5E-BFFB-412AB4589AE3}" type="sibTrans" cxnId="{10E8F9D1-E015-4B46-824D-712CB227A3FF}">
      <dgm:prSet/>
      <dgm:spPr/>
      <dgm:t>
        <a:bodyPr/>
        <a:lstStyle/>
        <a:p>
          <a:endParaRPr lang="en-US" dirty="0"/>
        </a:p>
      </dgm:t>
    </dgm:pt>
    <dgm:pt modelId="{8E45B4C2-90F7-4D40-AF72-61A526AF8B20}">
      <dgm:prSet phldrT="[Text]" custT="1"/>
      <dgm:spPr/>
      <dgm:t>
        <a:bodyPr/>
        <a:lstStyle/>
        <a:p>
          <a:r>
            <a:rPr lang="en-US" sz="1500" dirty="0" smtClean="0"/>
            <a:t>GREED FOR </a:t>
          </a:r>
          <a:r>
            <a:rPr lang="en-US" sz="2000" b="1" dirty="0" smtClean="0"/>
            <a:t>MONEY</a:t>
          </a:r>
          <a:endParaRPr lang="en-US" sz="1500" b="1" dirty="0"/>
        </a:p>
      </dgm:t>
    </dgm:pt>
    <dgm:pt modelId="{94B33A59-8DC7-4A1C-B364-4ED94212EA9D}" type="parTrans" cxnId="{7982920B-9E1A-4731-AFFD-13FEE631B6FD}">
      <dgm:prSet/>
      <dgm:spPr/>
      <dgm:t>
        <a:bodyPr/>
        <a:lstStyle/>
        <a:p>
          <a:endParaRPr lang="en-US"/>
        </a:p>
      </dgm:t>
    </dgm:pt>
    <dgm:pt modelId="{4F178C1B-E37C-4AB2-B8A0-B67D660A03C8}" type="sibTrans" cxnId="{7982920B-9E1A-4731-AFFD-13FEE631B6FD}">
      <dgm:prSet/>
      <dgm:spPr/>
      <dgm:t>
        <a:bodyPr/>
        <a:lstStyle/>
        <a:p>
          <a:endParaRPr lang="en-US" dirty="0"/>
        </a:p>
      </dgm:t>
    </dgm:pt>
    <dgm:pt modelId="{2566DDBB-BAE5-45A3-B16D-64EE8DCBCEA9}">
      <dgm:prSet phldrT="[Text]" custT="1"/>
      <dgm:spPr/>
      <dgm:t>
        <a:bodyPr/>
        <a:lstStyle/>
        <a:p>
          <a:r>
            <a:rPr lang="en-US" sz="1800" b="1" baseline="0" dirty="0" smtClean="0"/>
            <a:t>PRESSURE</a:t>
          </a:r>
          <a:endParaRPr lang="en-US" sz="1800" b="1" dirty="0"/>
        </a:p>
      </dgm:t>
    </dgm:pt>
    <dgm:pt modelId="{0BC6C4E2-CC6B-47CA-8611-B8C18C344096}" type="parTrans" cxnId="{5B8375BB-8755-4711-9FB1-AE82A07A0162}">
      <dgm:prSet/>
      <dgm:spPr/>
      <dgm:t>
        <a:bodyPr/>
        <a:lstStyle/>
        <a:p>
          <a:endParaRPr lang="en-US"/>
        </a:p>
      </dgm:t>
    </dgm:pt>
    <dgm:pt modelId="{FCA66EB1-45A7-46B4-ACEC-D299F60E5157}" type="sibTrans" cxnId="{5B8375BB-8755-4711-9FB1-AE82A07A0162}">
      <dgm:prSet/>
      <dgm:spPr/>
      <dgm:t>
        <a:bodyPr/>
        <a:lstStyle/>
        <a:p>
          <a:endParaRPr lang="en-US" dirty="0"/>
        </a:p>
      </dgm:t>
    </dgm:pt>
    <dgm:pt modelId="{30FE659E-3210-4DB5-8D00-1147F8564720}">
      <dgm:prSet phldrT="[Text]" custT="1"/>
      <dgm:spPr/>
      <dgm:t>
        <a:bodyPr/>
        <a:lstStyle/>
        <a:p>
          <a:r>
            <a:rPr lang="en-US" sz="1500" dirty="0" smtClean="0"/>
            <a:t>GREED FOR </a:t>
          </a:r>
          <a:r>
            <a:rPr lang="en-US" sz="2000" b="1" u="none" dirty="0" smtClean="0"/>
            <a:t>POWER</a:t>
          </a:r>
          <a:endParaRPr lang="en-US" sz="2000" b="1" u="none" dirty="0"/>
        </a:p>
      </dgm:t>
    </dgm:pt>
    <dgm:pt modelId="{FA6FC322-C9D9-4345-87CF-BF70FF0641A3}" type="parTrans" cxnId="{71CF0043-5004-4CF6-960A-90CA5C8F4E9D}">
      <dgm:prSet/>
      <dgm:spPr/>
      <dgm:t>
        <a:bodyPr/>
        <a:lstStyle/>
        <a:p>
          <a:endParaRPr lang="en-US"/>
        </a:p>
      </dgm:t>
    </dgm:pt>
    <dgm:pt modelId="{981B7C70-E703-408F-BC80-D577FF2F241C}" type="sibTrans" cxnId="{71CF0043-5004-4CF6-960A-90CA5C8F4E9D}">
      <dgm:prSet/>
      <dgm:spPr/>
      <dgm:t>
        <a:bodyPr/>
        <a:lstStyle/>
        <a:p>
          <a:endParaRPr lang="en-US" dirty="0"/>
        </a:p>
      </dgm:t>
    </dgm:pt>
    <dgm:pt modelId="{8ECB2B7F-2A64-459B-B6C2-43C46FB017E7}">
      <dgm:prSet phldrT="[Text]" custT="1"/>
      <dgm:spPr/>
      <dgm:t>
        <a:bodyPr/>
        <a:lstStyle/>
        <a:p>
          <a:r>
            <a:rPr lang="en-US" sz="2000" b="1" dirty="0" smtClean="0"/>
            <a:t>FEAR</a:t>
          </a:r>
          <a:endParaRPr lang="en-US" sz="2000" b="1" dirty="0"/>
        </a:p>
      </dgm:t>
    </dgm:pt>
    <dgm:pt modelId="{224A99D7-7A3A-4881-B7E6-A3D43D8EFD19}" type="parTrans" cxnId="{EE4A5A39-91BD-4A34-B0DC-A11DE59BBAF5}">
      <dgm:prSet/>
      <dgm:spPr/>
      <dgm:t>
        <a:bodyPr/>
        <a:lstStyle/>
        <a:p>
          <a:endParaRPr lang="en-US"/>
        </a:p>
      </dgm:t>
    </dgm:pt>
    <dgm:pt modelId="{AA621B26-6E4E-4481-80F9-EC1B70D1838A}" type="sibTrans" cxnId="{EE4A5A39-91BD-4A34-B0DC-A11DE59BBAF5}">
      <dgm:prSet/>
      <dgm:spPr/>
      <dgm:t>
        <a:bodyPr/>
        <a:lstStyle/>
        <a:p>
          <a:endParaRPr lang="en-US" dirty="0"/>
        </a:p>
      </dgm:t>
    </dgm:pt>
    <dgm:pt modelId="{BEA1F41E-791B-4C14-9581-C54C4A5EC244}" type="pres">
      <dgm:prSet presAssocID="{410CD713-4AAB-470A-B969-19CA2F577F68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820BAC5-11C2-4FC0-8AA9-20D2246F71F4}" type="pres">
      <dgm:prSet presAssocID="{2A50F04A-03EE-4444-9E52-DC9C4035DDFA}" presName="centerShape" presStyleLbl="node0" presStyleIdx="0" presStyleCnt="1" custScaleX="84796" custScaleY="88534"/>
      <dgm:spPr/>
      <dgm:t>
        <a:bodyPr/>
        <a:lstStyle/>
        <a:p>
          <a:endParaRPr lang="en-US"/>
        </a:p>
      </dgm:t>
    </dgm:pt>
    <dgm:pt modelId="{247C8AD8-B7FA-4577-BE2F-7022B92F6BF6}" type="pres">
      <dgm:prSet presAssocID="{1956EBEC-1F5D-46D7-A03F-E02007700F5A}" presName="node" presStyleLbl="node1" presStyleIdx="0" presStyleCnt="5" custScaleX="122210" custScaleY="11707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93CECE1-39E5-4CD9-97CA-2C0427CF7A94}" type="pres">
      <dgm:prSet presAssocID="{1956EBEC-1F5D-46D7-A03F-E02007700F5A}" presName="dummy" presStyleCnt="0"/>
      <dgm:spPr/>
    </dgm:pt>
    <dgm:pt modelId="{213D6139-28C7-4781-840C-D88EAC917DDE}" type="pres">
      <dgm:prSet presAssocID="{85323219-FCE3-4A5E-BFFB-412AB4589AE3}" presName="sibTrans" presStyleLbl="sibTrans2D1" presStyleIdx="0" presStyleCnt="5"/>
      <dgm:spPr/>
      <dgm:t>
        <a:bodyPr/>
        <a:lstStyle/>
        <a:p>
          <a:endParaRPr lang="en-US"/>
        </a:p>
      </dgm:t>
    </dgm:pt>
    <dgm:pt modelId="{80AE0703-0E60-45D1-866F-418C6A161323}" type="pres">
      <dgm:prSet presAssocID="{8E45B4C2-90F7-4D40-AF72-61A526AF8B20}" presName="node" presStyleLbl="node1" presStyleIdx="1" presStyleCnt="5" custScaleX="122210" custScaleY="11707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A69514B-AAAD-49CC-901B-447AB8E3384B}" type="pres">
      <dgm:prSet presAssocID="{8E45B4C2-90F7-4D40-AF72-61A526AF8B20}" presName="dummy" presStyleCnt="0"/>
      <dgm:spPr/>
    </dgm:pt>
    <dgm:pt modelId="{84733B08-0BD8-4AAC-AFFC-6D88D2C31C5F}" type="pres">
      <dgm:prSet presAssocID="{4F178C1B-E37C-4AB2-B8A0-B67D660A03C8}" presName="sibTrans" presStyleLbl="sibTrans2D1" presStyleIdx="1" presStyleCnt="5"/>
      <dgm:spPr/>
      <dgm:t>
        <a:bodyPr/>
        <a:lstStyle/>
        <a:p>
          <a:endParaRPr lang="en-US"/>
        </a:p>
      </dgm:t>
    </dgm:pt>
    <dgm:pt modelId="{C1AA2543-C711-4C91-B55A-2A9B5CEA957E}" type="pres">
      <dgm:prSet presAssocID="{30FE659E-3210-4DB5-8D00-1147F8564720}" presName="node" presStyleLbl="node1" presStyleIdx="2" presStyleCnt="5" custScaleX="122210" custScaleY="11707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671B40B-5C94-4769-8818-96F2F021FA1B}" type="pres">
      <dgm:prSet presAssocID="{30FE659E-3210-4DB5-8D00-1147F8564720}" presName="dummy" presStyleCnt="0"/>
      <dgm:spPr/>
    </dgm:pt>
    <dgm:pt modelId="{E8A37028-2E7F-4405-A62A-4578CF0AA4BC}" type="pres">
      <dgm:prSet presAssocID="{981B7C70-E703-408F-BC80-D577FF2F241C}" presName="sibTrans" presStyleLbl="sibTrans2D1" presStyleIdx="2" presStyleCnt="5"/>
      <dgm:spPr/>
      <dgm:t>
        <a:bodyPr/>
        <a:lstStyle/>
        <a:p>
          <a:endParaRPr lang="en-US"/>
        </a:p>
      </dgm:t>
    </dgm:pt>
    <dgm:pt modelId="{3A93C5CA-C6A7-4EB2-A130-6D2D0491B4C8}" type="pres">
      <dgm:prSet presAssocID="{2566DDBB-BAE5-45A3-B16D-64EE8DCBCEA9}" presName="node" presStyleLbl="node1" presStyleIdx="3" presStyleCnt="5" custScaleX="122210" custScaleY="11707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88AF1F0-D484-4999-9A5E-D5514A4BFA31}" type="pres">
      <dgm:prSet presAssocID="{2566DDBB-BAE5-45A3-B16D-64EE8DCBCEA9}" presName="dummy" presStyleCnt="0"/>
      <dgm:spPr/>
    </dgm:pt>
    <dgm:pt modelId="{AD85E41E-3ACC-46CF-8DD8-C79CA882DC53}" type="pres">
      <dgm:prSet presAssocID="{FCA66EB1-45A7-46B4-ACEC-D299F60E5157}" presName="sibTrans" presStyleLbl="sibTrans2D1" presStyleIdx="3" presStyleCnt="5"/>
      <dgm:spPr/>
      <dgm:t>
        <a:bodyPr/>
        <a:lstStyle/>
        <a:p>
          <a:endParaRPr lang="en-US"/>
        </a:p>
      </dgm:t>
    </dgm:pt>
    <dgm:pt modelId="{87F2FDB8-61C6-41D0-A4C3-49100CB2A1E3}" type="pres">
      <dgm:prSet presAssocID="{8ECB2B7F-2A64-459B-B6C2-43C46FB017E7}" presName="node" presStyleLbl="node1" presStyleIdx="4" presStyleCnt="5" custScaleX="122210" custScaleY="11707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6D8E59C-C8DD-4B3A-8C66-1C25D0936CF3}" type="pres">
      <dgm:prSet presAssocID="{8ECB2B7F-2A64-459B-B6C2-43C46FB017E7}" presName="dummy" presStyleCnt="0"/>
      <dgm:spPr/>
    </dgm:pt>
    <dgm:pt modelId="{382D7613-0BBA-4144-AFBB-CF8AA6102003}" type="pres">
      <dgm:prSet presAssocID="{AA621B26-6E4E-4481-80F9-EC1B70D1838A}" presName="sibTrans" presStyleLbl="sibTrans2D1" presStyleIdx="4" presStyleCnt="5"/>
      <dgm:spPr/>
      <dgm:t>
        <a:bodyPr/>
        <a:lstStyle/>
        <a:p>
          <a:endParaRPr lang="en-US"/>
        </a:p>
      </dgm:t>
    </dgm:pt>
  </dgm:ptLst>
  <dgm:cxnLst>
    <dgm:cxn modelId="{57330CC2-41FF-4D95-8A64-B63B76D9A51C}" type="presOf" srcId="{FCA66EB1-45A7-46B4-ACEC-D299F60E5157}" destId="{AD85E41E-3ACC-46CF-8DD8-C79CA882DC53}" srcOrd="0" destOrd="0" presId="urn:microsoft.com/office/officeart/2005/8/layout/radial6"/>
    <dgm:cxn modelId="{F78FCE45-86AB-403F-AE1B-7C02E2B07C02}" type="presOf" srcId="{2566DDBB-BAE5-45A3-B16D-64EE8DCBCEA9}" destId="{3A93C5CA-C6A7-4EB2-A130-6D2D0491B4C8}" srcOrd="0" destOrd="0" presId="urn:microsoft.com/office/officeart/2005/8/layout/radial6"/>
    <dgm:cxn modelId="{5B8375BB-8755-4711-9FB1-AE82A07A0162}" srcId="{2A50F04A-03EE-4444-9E52-DC9C4035DDFA}" destId="{2566DDBB-BAE5-45A3-B16D-64EE8DCBCEA9}" srcOrd="3" destOrd="0" parTransId="{0BC6C4E2-CC6B-47CA-8611-B8C18C344096}" sibTransId="{FCA66EB1-45A7-46B4-ACEC-D299F60E5157}"/>
    <dgm:cxn modelId="{7982920B-9E1A-4731-AFFD-13FEE631B6FD}" srcId="{2A50F04A-03EE-4444-9E52-DC9C4035DDFA}" destId="{8E45B4C2-90F7-4D40-AF72-61A526AF8B20}" srcOrd="1" destOrd="0" parTransId="{94B33A59-8DC7-4A1C-B364-4ED94212EA9D}" sibTransId="{4F178C1B-E37C-4AB2-B8A0-B67D660A03C8}"/>
    <dgm:cxn modelId="{39318CD9-2D03-4F60-8D2F-A06D7E7B5857}" type="presOf" srcId="{85323219-FCE3-4A5E-BFFB-412AB4589AE3}" destId="{213D6139-28C7-4781-840C-D88EAC917DDE}" srcOrd="0" destOrd="0" presId="urn:microsoft.com/office/officeart/2005/8/layout/radial6"/>
    <dgm:cxn modelId="{BF0AB9FE-A5C7-408B-A6A0-DC968A355CC2}" type="presOf" srcId="{2A50F04A-03EE-4444-9E52-DC9C4035DDFA}" destId="{9820BAC5-11C2-4FC0-8AA9-20D2246F71F4}" srcOrd="0" destOrd="0" presId="urn:microsoft.com/office/officeart/2005/8/layout/radial6"/>
    <dgm:cxn modelId="{3552153B-EBDA-416C-9A04-9D64C21B2609}" type="presOf" srcId="{1956EBEC-1F5D-46D7-A03F-E02007700F5A}" destId="{247C8AD8-B7FA-4577-BE2F-7022B92F6BF6}" srcOrd="0" destOrd="0" presId="urn:microsoft.com/office/officeart/2005/8/layout/radial6"/>
    <dgm:cxn modelId="{53E84B72-195F-4865-A8D7-E8A7B10373CB}" type="presOf" srcId="{410CD713-4AAB-470A-B969-19CA2F577F68}" destId="{BEA1F41E-791B-4C14-9581-C54C4A5EC244}" srcOrd="0" destOrd="0" presId="urn:microsoft.com/office/officeart/2005/8/layout/radial6"/>
    <dgm:cxn modelId="{D7635AD1-2652-43C4-8FCF-E6C4EB8E06F6}" srcId="{410CD713-4AAB-470A-B969-19CA2F577F68}" destId="{2A50F04A-03EE-4444-9E52-DC9C4035DDFA}" srcOrd="0" destOrd="0" parTransId="{F40F9694-4700-4F1E-B7B8-97A4F3887261}" sibTransId="{640B2B41-7884-4EF2-A147-C2347164825C}"/>
    <dgm:cxn modelId="{71CF0043-5004-4CF6-960A-90CA5C8F4E9D}" srcId="{2A50F04A-03EE-4444-9E52-DC9C4035DDFA}" destId="{30FE659E-3210-4DB5-8D00-1147F8564720}" srcOrd="2" destOrd="0" parTransId="{FA6FC322-C9D9-4345-87CF-BF70FF0641A3}" sibTransId="{981B7C70-E703-408F-BC80-D577FF2F241C}"/>
    <dgm:cxn modelId="{C2472614-05D8-4613-9DAE-C32147A142FF}" type="presOf" srcId="{4F178C1B-E37C-4AB2-B8A0-B67D660A03C8}" destId="{84733B08-0BD8-4AAC-AFFC-6D88D2C31C5F}" srcOrd="0" destOrd="0" presId="urn:microsoft.com/office/officeart/2005/8/layout/radial6"/>
    <dgm:cxn modelId="{C934246B-7092-45FF-9BFA-5D54159FA19E}" type="presOf" srcId="{AA621B26-6E4E-4481-80F9-EC1B70D1838A}" destId="{382D7613-0BBA-4144-AFBB-CF8AA6102003}" srcOrd="0" destOrd="0" presId="urn:microsoft.com/office/officeart/2005/8/layout/radial6"/>
    <dgm:cxn modelId="{EE4A5A39-91BD-4A34-B0DC-A11DE59BBAF5}" srcId="{2A50F04A-03EE-4444-9E52-DC9C4035DDFA}" destId="{8ECB2B7F-2A64-459B-B6C2-43C46FB017E7}" srcOrd="4" destOrd="0" parTransId="{224A99D7-7A3A-4881-B7E6-A3D43D8EFD19}" sibTransId="{AA621B26-6E4E-4481-80F9-EC1B70D1838A}"/>
    <dgm:cxn modelId="{9BE12351-5709-43A4-BBCD-E28C91589B77}" type="presOf" srcId="{8ECB2B7F-2A64-459B-B6C2-43C46FB017E7}" destId="{87F2FDB8-61C6-41D0-A4C3-49100CB2A1E3}" srcOrd="0" destOrd="0" presId="urn:microsoft.com/office/officeart/2005/8/layout/radial6"/>
    <dgm:cxn modelId="{F0FAD1DF-1E4A-4DDB-B94B-E923D3AA7F60}" type="presOf" srcId="{8E45B4C2-90F7-4D40-AF72-61A526AF8B20}" destId="{80AE0703-0E60-45D1-866F-418C6A161323}" srcOrd="0" destOrd="0" presId="urn:microsoft.com/office/officeart/2005/8/layout/radial6"/>
    <dgm:cxn modelId="{F494C289-994A-49FA-9517-561A72393439}" type="presOf" srcId="{30FE659E-3210-4DB5-8D00-1147F8564720}" destId="{C1AA2543-C711-4C91-B55A-2A9B5CEA957E}" srcOrd="0" destOrd="0" presId="urn:microsoft.com/office/officeart/2005/8/layout/radial6"/>
    <dgm:cxn modelId="{E2B1261E-7C48-415D-94CE-B00CB8279AFD}" type="presOf" srcId="{981B7C70-E703-408F-BC80-D577FF2F241C}" destId="{E8A37028-2E7F-4405-A62A-4578CF0AA4BC}" srcOrd="0" destOrd="0" presId="urn:microsoft.com/office/officeart/2005/8/layout/radial6"/>
    <dgm:cxn modelId="{10E8F9D1-E015-4B46-824D-712CB227A3FF}" srcId="{2A50F04A-03EE-4444-9E52-DC9C4035DDFA}" destId="{1956EBEC-1F5D-46D7-A03F-E02007700F5A}" srcOrd="0" destOrd="0" parTransId="{C73AC0C5-1E58-46AB-AF5F-8945EF753EF6}" sibTransId="{85323219-FCE3-4A5E-BFFB-412AB4589AE3}"/>
    <dgm:cxn modelId="{A43E4F4D-02D1-4BA5-A8EF-C9C9917422A4}" type="presParOf" srcId="{BEA1F41E-791B-4C14-9581-C54C4A5EC244}" destId="{9820BAC5-11C2-4FC0-8AA9-20D2246F71F4}" srcOrd="0" destOrd="0" presId="urn:microsoft.com/office/officeart/2005/8/layout/radial6"/>
    <dgm:cxn modelId="{772E9F05-AB0D-4FF3-B4E3-4E4A4F0BED85}" type="presParOf" srcId="{BEA1F41E-791B-4C14-9581-C54C4A5EC244}" destId="{247C8AD8-B7FA-4577-BE2F-7022B92F6BF6}" srcOrd="1" destOrd="0" presId="urn:microsoft.com/office/officeart/2005/8/layout/radial6"/>
    <dgm:cxn modelId="{0860A9DB-14D2-43C5-A3C5-000D3CAA0726}" type="presParOf" srcId="{BEA1F41E-791B-4C14-9581-C54C4A5EC244}" destId="{893CECE1-39E5-4CD9-97CA-2C0427CF7A94}" srcOrd="2" destOrd="0" presId="urn:microsoft.com/office/officeart/2005/8/layout/radial6"/>
    <dgm:cxn modelId="{54C86077-01E1-410D-A4DD-27404883B05E}" type="presParOf" srcId="{BEA1F41E-791B-4C14-9581-C54C4A5EC244}" destId="{213D6139-28C7-4781-840C-D88EAC917DDE}" srcOrd="3" destOrd="0" presId="urn:microsoft.com/office/officeart/2005/8/layout/radial6"/>
    <dgm:cxn modelId="{5BEEFD6B-08E1-4DFF-B094-D77B34974335}" type="presParOf" srcId="{BEA1F41E-791B-4C14-9581-C54C4A5EC244}" destId="{80AE0703-0E60-45D1-866F-418C6A161323}" srcOrd="4" destOrd="0" presId="urn:microsoft.com/office/officeart/2005/8/layout/radial6"/>
    <dgm:cxn modelId="{EE722293-A676-476A-A99D-11BA69CBF296}" type="presParOf" srcId="{BEA1F41E-791B-4C14-9581-C54C4A5EC244}" destId="{CA69514B-AAAD-49CC-901B-447AB8E3384B}" srcOrd="5" destOrd="0" presId="urn:microsoft.com/office/officeart/2005/8/layout/radial6"/>
    <dgm:cxn modelId="{DD1D307E-62E6-40FC-8906-8918325E2EDC}" type="presParOf" srcId="{BEA1F41E-791B-4C14-9581-C54C4A5EC244}" destId="{84733B08-0BD8-4AAC-AFFC-6D88D2C31C5F}" srcOrd="6" destOrd="0" presId="urn:microsoft.com/office/officeart/2005/8/layout/radial6"/>
    <dgm:cxn modelId="{83F06A22-1AA6-42B7-9639-A5C82D31DAFF}" type="presParOf" srcId="{BEA1F41E-791B-4C14-9581-C54C4A5EC244}" destId="{C1AA2543-C711-4C91-B55A-2A9B5CEA957E}" srcOrd="7" destOrd="0" presId="urn:microsoft.com/office/officeart/2005/8/layout/radial6"/>
    <dgm:cxn modelId="{7939BABF-4DC3-44E2-B977-8DF23CAFD898}" type="presParOf" srcId="{BEA1F41E-791B-4C14-9581-C54C4A5EC244}" destId="{A671B40B-5C94-4769-8818-96F2F021FA1B}" srcOrd="8" destOrd="0" presId="urn:microsoft.com/office/officeart/2005/8/layout/radial6"/>
    <dgm:cxn modelId="{EC59C4EE-9BEE-4EB5-B4AC-4FFF7FE5CCB1}" type="presParOf" srcId="{BEA1F41E-791B-4C14-9581-C54C4A5EC244}" destId="{E8A37028-2E7F-4405-A62A-4578CF0AA4BC}" srcOrd="9" destOrd="0" presId="urn:microsoft.com/office/officeart/2005/8/layout/radial6"/>
    <dgm:cxn modelId="{FF7DC3A6-7B70-4AC4-A32E-8FBD1A79342F}" type="presParOf" srcId="{BEA1F41E-791B-4C14-9581-C54C4A5EC244}" destId="{3A93C5CA-C6A7-4EB2-A130-6D2D0491B4C8}" srcOrd="10" destOrd="0" presId="urn:microsoft.com/office/officeart/2005/8/layout/radial6"/>
    <dgm:cxn modelId="{60D5CE23-E1A8-426D-8AF1-BB00F59BA1A8}" type="presParOf" srcId="{BEA1F41E-791B-4C14-9581-C54C4A5EC244}" destId="{888AF1F0-D484-4999-9A5E-D5514A4BFA31}" srcOrd="11" destOrd="0" presId="urn:microsoft.com/office/officeart/2005/8/layout/radial6"/>
    <dgm:cxn modelId="{3FEFF627-3138-4624-87E3-4EA49F6D2732}" type="presParOf" srcId="{BEA1F41E-791B-4C14-9581-C54C4A5EC244}" destId="{AD85E41E-3ACC-46CF-8DD8-C79CA882DC53}" srcOrd="12" destOrd="0" presId="urn:microsoft.com/office/officeart/2005/8/layout/radial6"/>
    <dgm:cxn modelId="{AEC01203-75FF-4E4E-AA2B-0319B122D07D}" type="presParOf" srcId="{BEA1F41E-791B-4C14-9581-C54C4A5EC244}" destId="{87F2FDB8-61C6-41D0-A4C3-49100CB2A1E3}" srcOrd="13" destOrd="0" presId="urn:microsoft.com/office/officeart/2005/8/layout/radial6"/>
    <dgm:cxn modelId="{E4B165A5-5D48-46A0-99D2-4573F26E39A3}" type="presParOf" srcId="{BEA1F41E-791B-4C14-9581-C54C4A5EC244}" destId="{D6D8E59C-C8DD-4B3A-8C66-1C25D0936CF3}" srcOrd="14" destOrd="0" presId="urn:microsoft.com/office/officeart/2005/8/layout/radial6"/>
    <dgm:cxn modelId="{2765E8FE-7D60-42A5-A4DD-CA5F7F54B018}" type="presParOf" srcId="{BEA1F41E-791B-4C14-9581-C54C4A5EC244}" destId="{382D7613-0BBA-4144-AFBB-CF8AA6102003}" srcOrd="15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89F085D3-BB85-489A-892D-DDC531D47BE0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21038B4-85B0-4277-91E9-2B66FAA11C5D}">
      <dgm:prSet/>
      <dgm:spPr/>
      <dgm:t>
        <a:bodyPr/>
        <a:lstStyle/>
        <a:p>
          <a:pPr rtl="0"/>
          <a:r>
            <a:rPr lang="en-US" b="1" dirty="0" smtClean="0"/>
            <a:t>The various unethical practices in different professions.</a:t>
          </a:r>
          <a:endParaRPr lang="en-US" b="1" dirty="0"/>
        </a:p>
      </dgm:t>
    </dgm:pt>
    <dgm:pt modelId="{BACDF3D9-BE37-4FC6-9E66-4124E0DDF2AA}" type="parTrans" cxnId="{747E54BD-A2F6-400E-933C-D77A46BE4C30}">
      <dgm:prSet/>
      <dgm:spPr/>
      <dgm:t>
        <a:bodyPr/>
        <a:lstStyle/>
        <a:p>
          <a:endParaRPr lang="en-US"/>
        </a:p>
      </dgm:t>
    </dgm:pt>
    <dgm:pt modelId="{B310502A-6B02-4C8E-B6CF-F9A8E1D6800A}" type="sibTrans" cxnId="{747E54BD-A2F6-400E-933C-D77A46BE4C30}">
      <dgm:prSet/>
      <dgm:spPr/>
      <dgm:t>
        <a:bodyPr/>
        <a:lstStyle/>
        <a:p>
          <a:endParaRPr lang="en-US"/>
        </a:p>
      </dgm:t>
    </dgm:pt>
    <dgm:pt modelId="{95D467F0-1C94-4382-B4B0-EF7AA8EF5241}">
      <dgm:prSet/>
      <dgm:spPr/>
      <dgm:t>
        <a:bodyPr/>
        <a:lstStyle/>
        <a:p>
          <a:pPr rtl="0"/>
          <a:r>
            <a:rPr lang="en-US" b="1" dirty="0" smtClean="0"/>
            <a:t>Solutions</a:t>
          </a:r>
          <a:endParaRPr lang="en-US" dirty="0"/>
        </a:p>
      </dgm:t>
    </dgm:pt>
    <dgm:pt modelId="{ED96D116-3564-4FC2-BA0E-3776E3B2D703}" type="parTrans" cxnId="{7649976E-548A-46D9-AA5A-23A4BE990438}">
      <dgm:prSet/>
      <dgm:spPr/>
      <dgm:t>
        <a:bodyPr/>
        <a:lstStyle/>
        <a:p>
          <a:endParaRPr lang="en-US"/>
        </a:p>
      </dgm:t>
    </dgm:pt>
    <dgm:pt modelId="{F09E87AB-2C3A-46E0-8288-E4D66B185315}" type="sibTrans" cxnId="{7649976E-548A-46D9-AA5A-23A4BE990438}">
      <dgm:prSet/>
      <dgm:spPr/>
      <dgm:t>
        <a:bodyPr/>
        <a:lstStyle/>
        <a:p>
          <a:endParaRPr lang="en-US"/>
        </a:p>
      </dgm:t>
    </dgm:pt>
    <dgm:pt modelId="{F472EDF4-BE56-471A-B902-B75446F9FD56}">
      <dgm:prSet/>
      <dgm:spPr/>
      <dgm:t>
        <a:bodyPr/>
        <a:lstStyle/>
        <a:p>
          <a:pPr rtl="0"/>
          <a:r>
            <a:rPr lang="en-US" b="1" dirty="0" smtClean="0"/>
            <a:t>Businessmen taking advantage of people’s general loss</a:t>
          </a:r>
          <a:endParaRPr lang="en-US" b="1" dirty="0"/>
        </a:p>
      </dgm:t>
    </dgm:pt>
    <dgm:pt modelId="{56322A91-2D8E-422D-87E4-435A35113341}" type="parTrans" cxnId="{B51371D8-9DB1-47C1-A18C-7765828A621B}">
      <dgm:prSet/>
      <dgm:spPr/>
      <dgm:t>
        <a:bodyPr/>
        <a:lstStyle/>
        <a:p>
          <a:endParaRPr lang="en-US"/>
        </a:p>
      </dgm:t>
    </dgm:pt>
    <dgm:pt modelId="{94D2B4A3-AC73-42FB-A886-61A6FBA790AF}" type="sibTrans" cxnId="{B51371D8-9DB1-47C1-A18C-7765828A621B}">
      <dgm:prSet/>
      <dgm:spPr/>
      <dgm:t>
        <a:bodyPr/>
        <a:lstStyle/>
        <a:p>
          <a:endParaRPr lang="en-US"/>
        </a:p>
      </dgm:t>
    </dgm:pt>
    <dgm:pt modelId="{1DACB50F-E7BC-4FEA-A0A4-47AE82422B31}">
      <dgm:prSet/>
      <dgm:spPr/>
      <dgm:t>
        <a:bodyPr/>
        <a:lstStyle/>
        <a:p>
          <a:pPr rtl="0"/>
          <a:r>
            <a:rPr lang="en-US" b="1" dirty="0" smtClean="0"/>
            <a:t>Black marketing </a:t>
          </a:r>
          <a:endParaRPr lang="en-US" b="1" dirty="0"/>
        </a:p>
      </dgm:t>
    </dgm:pt>
    <dgm:pt modelId="{C6F965C1-60A3-4D2F-BE36-18BD84A98534}" type="parTrans" cxnId="{3F295A87-2F0B-49E9-A3D3-BCA78C093505}">
      <dgm:prSet/>
      <dgm:spPr/>
      <dgm:t>
        <a:bodyPr/>
        <a:lstStyle/>
        <a:p>
          <a:endParaRPr lang="en-US"/>
        </a:p>
      </dgm:t>
    </dgm:pt>
    <dgm:pt modelId="{16A46CA4-9952-4D1C-9C1D-FB13895A1C2E}" type="sibTrans" cxnId="{3F295A87-2F0B-49E9-A3D3-BCA78C093505}">
      <dgm:prSet/>
      <dgm:spPr/>
      <dgm:t>
        <a:bodyPr/>
        <a:lstStyle/>
        <a:p>
          <a:endParaRPr lang="en-US"/>
        </a:p>
      </dgm:t>
    </dgm:pt>
    <dgm:pt modelId="{91CED8FE-3CF5-4DCC-A767-62352A848330}">
      <dgm:prSet/>
      <dgm:spPr/>
      <dgm:t>
        <a:bodyPr/>
        <a:lstStyle/>
        <a:p>
          <a:pPr rtl="0"/>
          <a:r>
            <a:rPr lang="en-US" b="1" dirty="0" smtClean="0"/>
            <a:t>Adulteration and malicious activities</a:t>
          </a:r>
          <a:endParaRPr lang="en-US" b="1" dirty="0"/>
        </a:p>
      </dgm:t>
    </dgm:pt>
    <dgm:pt modelId="{279D75D2-8D5F-426A-9945-7434AC53C021}" type="parTrans" cxnId="{AFB3B6FA-39BA-43FA-BE72-5D56063F08D7}">
      <dgm:prSet/>
      <dgm:spPr/>
      <dgm:t>
        <a:bodyPr/>
        <a:lstStyle/>
        <a:p>
          <a:endParaRPr lang="en-US"/>
        </a:p>
      </dgm:t>
    </dgm:pt>
    <dgm:pt modelId="{BD96AEED-DD4A-433A-9D7E-621EBE2B0EB3}" type="sibTrans" cxnId="{AFB3B6FA-39BA-43FA-BE72-5D56063F08D7}">
      <dgm:prSet/>
      <dgm:spPr/>
      <dgm:t>
        <a:bodyPr/>
        <a:lstStyle/>
        <a:p>
          <a:endParaRPr lang="en-US"/>
        </a:p>
      </dgm:t>
    </dgm:pt>
    <dgm:pt modelId="{7E2AE6E6-0D56-47FD-B79A-AB87043D2973}">
      <dgm:prSet/>
      <dgm:spPr/>
      <dgm:t>
        <a:bodyPr/>
        <a:lstStyle/>
        <a:p>
          <a:pPr rtl="0"/>
          <a:r>
            <a:rPr lang="en-US" b="1" dirty="0" smtClean="0"/>
            <a:t>Corruption</a:t>
          </a:r>
          <a:endParaRPr lang="en-US" b="1" dirty="0"/>
        </a:p>
      </dgm:t>
    </dgm:pt>
    <dgm:pt modelId="{6E64936A-A90A-4DC6-8DFC-810D5610CE07}" type="parTrans" cxnId="{E2DF9A08-392B-4DCE-BAB2-4DC4C4284220}">
      <dgm:prSet/>
      <dgm:spPr/>
      <dgm:t>
        <a:bodyPr/>
        <a:lstStyle/>
        <a:p>
          <a:endParaRPr lang="en-US"/>
        </a:p>
      </dgm:t>
    </dgm:pt>
    <dgm:pt modelId="{991C13CE-F868-4992-B216-FE61EBF3B771}" type="sibTrans" cxnId="{E2DF9A08-392B-4DCE-BAB2-4DC4C4284220}">
      <dgm:prSet/>
      <dgm:spPr/>
      <dgm:t>
        <a:bodyPr/>
        <a:lstStyle/>
        <a:p>
          <a:endParaRPr lang="en-US"/>
        </a:p>
      </dgm:t>
    </dgm:pt>
    <dgm:pt modelId="{B15B344F-2833-4163-B499-B8599AD9516A}">
      <dgm:prSet/>
      <dgm:spPr/>
      <dgm:t>
        <a:bodyPr/>
        <a:lstStyle/>
        <a:p>
          <a:pPr rtl="0"/>
          <a:r>
            <a:rPr lang="en-US" b="1" dirty="0" smtClean="0"/>
            <a:t>Govt. jobs employment</a:t>
          </a:r>
          <a:endParaRPr lang="en-US" b="1" dirty="0"/>
        </a:p>
      </dgm:t>
    </dgm:pt>
    <dgm:pt modelId="{4388350D-0AF1-4AD2-8342-640801E376BC}" type="parTrans" cxnId="{AA218240-DFED-4BAA-8EE3-8AA9108EE9A3}">
      <dgm:prSet/>
      <dgm:spPr/>
      <dgm:t>
        <a:bodyPr/>
        <a:lstStyle/>
        <a:p>
          <a:endParaRPr lang="en-US"/>
        </a:p>
      </dgm:t>
    </dgm:pt>
    <dgm:pt modelId="{9F1BF31A-08E0-4931-8E40-51DB5972E33E}" type="sibTrans" cxnId="{AA218240-DFED-4BAA-8EE3-8AA9108EE9A3}">
      <dgm:prSet/>
      <dgm:spPr/>
      <dgm:t>
        <a:bodyPr/>
        <a:lstStyle/>
        <a:p>
          <a:endParaRPr lang="en-US"/>
        </a:p>
      </dgm:t>
    </dgm:pt>
    <dgm:pt modelId="{2153D53D-C604-4479-8AE0-DD1133E6ECC6}">
      <dgm:prSet/>
      <dgm:spPr/>
      <dgm:t>
        <a:bodyPr/>
        <a:lstStyle/>
        <a:p>
          <a:pPr rtl="0"/>
          <a:r>
            <a:rPr lang="en-US" b="1" dirty="0" smtClean="0"/>
            <a:t>Advertisements</a:t>
          </a:r>
          <a:endParaRPr lang="en-US" b="1" dirty="0"/>
        </a:p>
      </dgm:t>
    </dgm:pt>
    <dgm:pt modelId="{0D9CBD9B-A703-4237-9DA4-0DA7472320E6}" type="parTrans" cxnId="{EF1D8C23-EE13-4707-8674-63102BC93350}">
      <dgm:prSet/>
      <dgm:spPr/>
      <dgm:t>
        <a:bodyPr/>
        <a:lstStyle/>
        <a:p>
          <a:endParaRPr lang="en-US"/>
        </a:p>
      </dgm:t>
    </dgm:pt>
    <dgm:pt modelId="{59C8974D-8C28-422E-8E1E-E5D309B13A30}" type="sibTrans" cxnId="{EF1D8C23-EE13-4707-8674-63102BC93350}">
      <dgm:prSet/>
      <dgm:spPr/>
      <dgm:t>
        <a:bodyPr/>
        <a:lstStyle/>
        <a:p>
          <a:endParaRPr lang="en-US"/>
        </a:p>
      </dgm:t>
    </dgm:pt>
    <dgm:pt modelId="{D7BE7903-9B47-4F9C-A1E8-951C0E03D9FC}">
      <dgm:prSet/>
      <dgm:spPr/>
      <dgm:t>
        <a:bodyPr/>
        <a:lstStyle/>
        <a:p>
          <a:pPr rtl="0"/>
          <a:r>
            <a:rPr lang="en-US" b="1" dirty="0" smtClean="0"/>
            <a:t>Right understanding</a:t>
          </a:r>
          <a:endParaRPr lang="en-US" b="1" dirty="0"/>
        </a:p>
      </dgm:t>
    </dgm:pt>
    <dgm:pt modelId="{1380A563-1368-4AE6-A5F2-510D5BA5DDFA}" type="parTrans" cxnId="{DA88D1E0-8298-44F3-BAEB-0E9C9942B455}">
      <dgm:prSet/>
      <dgm:spPr/>
      <dgm:t>
        <a:bodyPr/>
        <a:lstStyle/>
        <a:p>
          <a:endParaRPr lang="en-US"/>
        </a:p>
      </dgm:t>
    </dgm:pt>
    <dgm:pt modelId="{5C6C3C09-1602-4107-91F8-0B90C099A041}" type="sibTrans" cxnId="{DA88D1E0-8298-44F3-BAEB-0E9C9942B455}">
      <dgm:prSet/>
      <dgm:spPr/>
      <dgm:t>
        <a:bodyPr/>
        <a:lstStyle/>
        <a:p>
          <a:endParaRPr lang="en-US"/>
        </a:p>
      </dgm:t>
    </dgm:pt>
    <dgm:pt modelId="{2781C7BF-BE62-4EEB-A2EE-C1E17882A6D2}">
      <dgm:prSet/>
      <dgm:spPr/>
      <dgm:t>
        <a:bodyPr/>
        <a:lstStyle/>
        <a:p>
          <a:pPr rtl="0"/>
          <a:r>
            <a:rPr lang="en-US" b="1" dirty="0" smtClean="0"/>
            <a:t>Education</a:t>
          </a:r>
          <a:endParaRPr lang="en-US" b="1" dirty="0"/>
        </a:p>
      </dgm:t>
    </dgm:pt>
    <dgm:pt modelId="{66B99254-7D42-4F2A-AE7D-4B54677B20BC}" type="parTrans" cxnId="{8C97C038-F883-4DE1-B58E-F54747FDB738}">
      <dgm:prSet/>
      <dgm:spPr/>
      <dgm:t>
        <a:bodyPr/>
        <a:lstStyle/>
        <a:p>
          <a:endParaRPr lang="en-US"/>
        </a:p>
      </dgm:t>
    </dgm:pt>
    <dgm:pt modelId="{6812ED7F-AAF8-43C2-A387-1732458FD96F}" type="sibTrans" cxnId="{8C97C038-F883-4DE1-B58E-F54747FDB738}">
      <dgm:prSet/>
      <dgm:spPr/>
      <dgm:t>
        <a:bodyPr/>
        <a:lstStyle/>
        <a:p>
          <a:endParaRPr lang="en-US"/>
        </a:p>
      </dgm:t>
    </dgm:pt>
    <dgm:pt modelId="{9A8BEA2C-37FA-40E5-82AF-CA882E54AF81}">
      <dgm:prSet/>
      <dgm:spPr/>
      <dgm:t>
        <a:bodyPr/>
        <a:lstStyle/>
        <a:p>
          <a:pPr rtl="0"/>
          <a:r>
            <a:rPr lang="en-US" b="1" dirty="0" smtClean="0"/>
            <a:t>Professional ethics build up</a:t>
          </a:r>
          <a:endParaRPr lang="en-US" b="1" dirty="0"/>
        </a:p>
      </dgm:t>
    </dgm:pt>
    <dgm:pt modelId="{D22AE060-FCFA-407D-BFD1-5445D6EED8BF}" type="parTrans" cxnId="{1F5044D5-6CBD-440D-818D-9837AFA7EDC4}">
      <dgm:prSet/>
      <dgm:spPr/>
      <dgm:t>
        <a:bodyPr/>
        <a:lstStyle/>
        <a:p>
          <a:endParaRPr lang="en-US"/>
        </a:p>
      </dgm:t>
    </dgm:pt>
    <dgm:pt modelId="{A2882DBE-7210-4777-9367-CF940B6E5E0F}" type="sibTrans" cxnId="{1F5044D5-6CBD-440D-818D-9837AFA7EDC4}">
      <dgm:prSet/>
      <dgm:spPr/>
      <dgm:t>
        <a:bodyPr/>
        <a:lstStyle/>
        <a:p>
          <a:endParaRPr lang="en-US"/>
        </a:p>
      </dgm:t>
    </dgm:pt>
    <dgm:pt modelId="{4C599A20-63F4-4654-9A38-79C9EE619888}" type="pres">
      <dgm:prSet presAssocID="{89F085D3-BB85-489A-892D-DDC531D47BE0}" presName="Name0" presStyleCnt="0">
        <dgm:presLayoutVars>
          <dgm:dir/>
          <dgm:animLvl val="lvl"/>
          <dgm:resizeHandles val="exact"/>
        </dgm:presLayoutVars>
      </dgm:prSet>
      <dgm:spPr/>
    </dgm:pt>
    <dgm:pt modelId="{2A3E033C-EF20-4423-9B5A-DE3D5215D66C}" type="pres">
      <dgm:prSet presAssocID="{D21038B4-85B0-4277-91E9-2B66FAA11C5D}" presName="composite" presStyleCnt="0"/>
      <dgm:spPr/>
    </dgm:pt>
    <dgm:pt modelId="{F34D11AF-2629-4AAA-AF3E-73F4A69AC132}" type="pres">
      <dgm:prSet presAssocID="{D21038B4-85B0-4277-91E9-2B66FAA11C5D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A7A3C014-9D13-4EDE-846D-2052547322A2}" type="pres">
      <dgm:prSet presAssocID="{D21038B4-85B0-4277-91E9-2B66FAA11C5D}" presName="desTx" presStyleLbl="alignAccFollow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B435248-045E-4D4C-BEED-8410750A3E67}" type="pres">
      <dgm:prSet presAssocID="{B310502A-6B02-4C8E-B6CF-F9A8E1D6800A}" presName="space" presStyleCnt="0"/>
      <dgm:spPr/>
    </dgm:pt>
    <dgm:pt modelId="{8B88FBC3-1082-4ABD-B6B7-D2D835F09B1A}" type="pres">
      <dgm:prSet presAssocID="{95D467F0-1C94-4382-B4B0-EF7AA8EF5241}" presName="composite" presStyleCnt="0"/>
      <dgm:spPr/>
    </dgm:pt>
    <dgm:pt modelId="{B9DB1BF9-C659-4E98-AD76-1431CB2F2DFF}" type="pres">
      <dgm:prSet presAssocID="{95D467F0-1C94-4382-B4B0-EF7AA8EF5241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2053E23E-5701-46DE-96F2-103985B6725B}" type="pres">
      <dgm:prSet presAssocID="{95D467F0-1C94-4382-B4B0-EF7AA8EF5241}" presName="desTx" presStyleLbl="alignAccFollow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2DF9A08-392B-4DCE-BAB2-4DC4C4284220}" srcId="{D21038B4-85B0-4277-91E9-2B66FAA11C5D}" destId="{7E2AE6E6-0D56-47FD-B79A-AB87043D2973}" srcOrd="3" destOrd="0" parTransId="{6E64936A-A90A-4DC6-8DFC-810D5610CE07}" sibTransId="{991C13CE-F868-4992-B216-FE61EBF3B771}"/>
    <dgm:cxn modelId="{B51371D8-9DB1-47C1-A18C-7765828A621B}" srcId="{D21038B4-85B0-4277-91E9-2B66FAA11C5D}" destId="{F472EDF4-BE56-471A-B902-B75446F9FD56}" srcOrd="0" destOrd="0" parTransId="{56322A91-2D8E-422D-87E4-435A35113341}" sibTransId="{94D2B4A3-AC73-42FB-A886-61A6FBA790AF}"/>
    <dgm:cxn modelId="{8A08BC66-FFE1-47A5-BF97-BE6D974F7C5E}" type="presOf" srcId="{89F085D3-BB85-489A-892D-DDC531D47BE0}" destId="{4C599A20-63F4-4654-9A38-79C9EE619888}" srcOrd="0" destOrd="0" presId="urn:microsoft.com/office/officeart/2005/8/layout/hList1"/>
    <dgm:cxn modelId="{49B0030C-8690-44CF-8A8B-CA27CCC7F6A4}" type="presOf" srcId="{B15B344F-2833-4163-B499-B8599AD9516A}" destId="{A7A3C014-9D13-4EDE-846D-2052547322A2}" srcOrd="0" destOrd="4" presId="urn:microsoft.com/office/officeart/2005/8/layout/hList1"/>
    <dgm:cxn modelId="{E0BAB022-E8AA-4CD8-96F7-D86127EE3745}" type="presOf" srcId="{2781C7BF-BE62-4EEB-A2EE-C1E17882A6D2}" destId="{2053E23E-5701-46DE-96F2-103985B6725B}" srcOrd="0" destOrd="1" presId="urn:microsoft.com/office/officeart/2005/8/layout/hList1"/>
    <dgm:cxn modelId="{923094CF-2960-47B0-AA8C-6E00059E2D6B}" type="presOf" srcId="{9A8BEA2C-37FA-40E5-82AF-CA882E54AF81}" destId="{2053E23E-5701-46DE-96F2-103985B6725B}" srcOrd="0" destOrd="2" presId="urn:microsoft.com/office/officeart/2005/8/layout/hList1"/>
    <dgm:cxn modelId="{05E080BC-6C38-45DB-A443-527676C32648}" type="presOf" srcId="{91CED8FE-3CF5-4DCC-A767-62352A848330}" destId="{A7A3C014-9D13-4EDE-846D-2052547322A2}" srcOrd="0" destOrd="2" presId="urn:microsoft.com/office/officeart/2005/8/layout/hList1"/>
    <dgm:cxn modelId="{AA218240-DFED-4BAA-8EE3-8AA9108EE9A3}" srcId="{D21038B4-85B0-4277-91E9-2B66FAA11C5D}" destId="{B15B344F-2833-4163-B499-B8599AD9516A}" srcOrd="4" destOrd="0" parTransId="{4388350D-0AF1-4AD2-8342-640801E376BC}" sibTransId="{9F1BF31A-08E0-4931-8E40-51DB5972E33E}"/>
    <dgm:cxn modelId="{5680364B-36A1-4B7E-B752-823D78D5C457}" type="presOf" srcId="{2153D53D-C604-4479-8AE0-DD1133E6ECC6}" destId="{A7A3C014-9D13-4EDE-846D-2052547322A2}" srcOrd="0" destOrd="5" presId="urn:microsoft.com/office/officeart/2005/8/layout/hList1"/>
    <dgm:cxn modelId="{3F295A87-2F0B-49E9-A3D3-BCA78C093505}" srcId="{D21038B4-85B0-4277-91E9-2B66FAA11C5D}" destId="{1DACB50F-E7BC-4FEA-A0A4-47AE82422B31}" srcOrd="1" destOrd="0" parTransId="{C6F965C1-60A3-4D2F-BE36-18BD84A98534}" sibTransId="{16A46CA4-9952-4D1C-9C1D-FB13895A1C2E}"/>
    <dgm:cxn modelId="{DA88D1E0-8298-44F3-BAEB-0E9C9942B455}" srcId="{95D467F0-1C94-4382-B4B0-EF7AA8EF5241}" destId="{D7BE7903-9B47-4F9C-A1E8-951C0E03D9FC}" srcOrd="0" destOrd="0" parTransId="{1380A563-1368-4AE6-A5F2-510D5BA5DDFA}" sibTransId="{5C6C3C09-1602-4107-91F8-0B90C099A041}"/>
    <dgm:cxn modelId="{47526BF9-BAA3-4AB6-B714-FE24156FB662}" type="presOf" srcId="{1DACB50F-E7BC-4FEA-A0A4-47AE82422B31}" destId="{A7A3C014-9D13-4EDE-846D-2052547322A2}" srcOrd="0" destOrd="1" presId="urn:microsoft.com/office/officeart/2005/8/layout/hList1"/>
    <dgm:cxn modelId="{EF1D8C23-EE13-4707-8674-63102BC93350}" srcId="{D21038B4-85B0-4277-91E9-2B66FAA11C5D}" destId="{2153D53D-C604-4479-8AE0-DD1133E6ECC6}" srcOrd="5" destOrd="0" parTransId="{0D9CBD9B-A703-4237-9DA4-0DA7472320E6}" sibTransId="{59C8974D-8C28-422E-8E1E-E5D309B13A30}"/>
    <dgm:cxn modelId="{A351270A-A37B-4D42-9271-031E523788D7}" type="presOf" srcId="{95D467F0-1C94-4382-B4B0-EF7AA8EF5241}" destId="{B9DB1BF9-C659-4E98-AD76-1431CB2F2DFF}" srcOrd="0" destOrd="0" presId="urn:microsoft.com/office/officeart/2005/8/layout/hList1"/>
    <dgm:cxn modelId="{4B149E37-C4C4-4931-948A-E0905F215168}" type="presOf" srcId="{D7BE7903-9B47-4F9C-A1E8-951C0E03D9FC}" destId="{2053E23E-5701-46DE-96F2-103985B6725B}" srcOrd="0" destOrd="0" presId="urn:microsoft.com/office/officeart/2005/8/layout/hList1"/>
    <dgm:cxn modelId="{AFB3B6FA-39BA-43FA-BE72-5D56063F08D7}" srcId="{D21038B4-85B0-4277-91E9-2B66FAA11C5D}" destId="{91CED8FE-3CF5-4DCC-A767-62352A848330}" srcOrd="2" destOrd="0" parTransId="{279D75D2-8D5F-426A-9945-7434AC53C021}" sibTransId="{BD96AEED-DD4A-433A-9D7E-621EBE2B0EB3}"/>
    <dgm:cxn modelId="{D7B86EE8-AFAB-4197-B791-5CB8AF388407}" type="presOf" srcId="{D21038B4-85B0-4277-91E9-2B66FAA11C5D}" destId="{F34D11AF-2629-4AAA-AF3E-73F4A69AC132}" srcOrd="0" destOrd="0" presId="urn:microsoft.com/office/officeart/2005/8/layout/hList1"/>
    <dgm:cxn modelId="{747E54BD-A2F6-400E-933C-D77A46BE4C30}" srcId="{89F085D3-BB85-489A-892D-DDC531D47BE0}" destId="{D21038B4-85B0-4277-91E9-2B66FAA11C5D}" srcOrd="0" destOrd="0" parTransId="{BACDF3D9-BE37-4FC6-9E66-4124E0DDF2AA}" sibTransId="{B310502A-6B02-4C8E-B6CF-F9A8E1D6800A}"/>
    <dgm:cxn modelId="{8C97C038-F883-4DE1-B58E-F54747FDB738}" srcId="{95D467F0-1C94-4382-B4B0-EF7AA8EF5241}" destId="{2781C7BF-BE62-4EEB-A2EE-C1E17882A6D2}" srcOrd="1" destOrd="0" parTransId="{66B99254-7D42-4F2A-AE7D-4B54677B20BC}" sibTransId="{6812ED7F-AAF8-43C2-A387-1732458FD96F}"/>
    <dgm:cxn modelId="{7649976E-548A-46D9-AA5A-23A4BE990438}" srcId="{89F085D3-BB85-489A-892D-DDC531D47BE0}" destId="{95D467F0-1C94-4382-B4B0-EF7AA8EF5241}" srcOrd="1" destOrd="0" parTransId="{ED96D116-3564-4FC2-BA0E-3776E3B2D703}" sibTransId="{F09E87AB-2C3A-46E0-8288-E4D66B185315}"/>
    <dgm:cxn modelId="{1F5044D5-6CBD-440D-818D-9837AFA7EDC4}" srcId="{95D467F0-1C94-4382-B4B0-EF7AA8EF5241}" destId="{9A8BEA2C-37FA-40E5-82AF-CA882E54AF81}" srcOrd="2" destOrd="0" parTransId="{D22AE060-FCFA-407D-BFD1-5445D6EED8BF}" sibTransId="{A2882DBE-7210-4777-9367-CF940B6E5E0F}"/>
    <dgm:cxn modelId="{BA772962-4A82-40C6-AE13-9914302EB8C7}" type="presOf" srcId="{7E2AE6E6-0D56-47FD-B79A-AB87043D2973}" destId="{A7A3C014-9D13-4EDE-846D-2052547322A2}" srcOrd="0" destOrd="3" presId="urn:microsoft.com/office/officeart/2005/8/layout/hList1"/>
    <dgm:cxn modelId="{C901AF26-F641-4C99-AC11-F3163D93A3E7}" type="presOf" srcId="{F472EDF4-BE56-471A-B902-B75446F9FD56}" destId="{A7A3C014-9D13-4EDE-846D-2052547322A2}" srcOrd="0" destOrd="0" presId="urn:microsoft.com/office/officeart/2005/8/layout/hList1"/>
    <dgm:cxn modelId="{E90CAA38-BD5E-401A-8CC5-71C69D307362}" type="presParOf" srcId="{4C599A20-63F4-4654-9A38-79C9EE619888}" destId="{2A3E033C-EF20-4423-9B5A-DE3D5215D66C}" srcOrd="0" destOrd="0" presId="urn:microsoft.com/office/officeart/2005/8/layout/hList1"/>
    <dgm:cxn modelId="{866A835C-79C0-41FC-A987-2B1BD7996C58}" type="presParOf" srcId="{2A3E033C-EF20-4423-9B5A-DE3D5215D66C}" destId="{F34D11AF-2629-4AAA-AF3E-73F4A69AC132}" srcOrd="0" destOrd="0" presId="urn:microsoft.com/office/officeart/2005/8/layout/hList1"/>
    <dgm:cxn modelId="{810F18E6-9F8E-4806-9308-5C9C0D2F6DA7}" type="presParOf" srcId="{2A3E033C-EF20-4423-9B5A-DE3D5215D66C}" destId="{A7A3C014-9D13-4EDE-846D-2052547322A2}" srcOrd="1" destOrd="0" presId="urn:microsoft.com/office/officeart/2005/8/layout/hList1"/>
    <dgm:cxn modelId="{62276AEB-8E68-46E9-9490-0F1A70805BC0}" type="presParOf" srcId="{4C599A20-63F4-4654-9A38-79C9EE619888}" destId="{CB435248-045E-4D4C-BEED-8410750A3E67}" srcOrd="1" destOrd="0" presId="urn:microsoft.com/office/officeart/2005/8/layout/hList1"/>
    <dgm:cxn modelId="{C766BD25-877E-45BC-958D-EE97C29B1D51}" type="presParOf" srcId="{4C599A20-63F4-4654-9A38-79C9EE619888}" destId="{8B88FBC3-1082-4ABD-B6B7-D2D835F09B1A}" srcOrd="2" destOrd="0" presId="urn:microsoft.com/office/officeart/2005/8/layout/hList1"/>
    <dgm:cxn modelId="{317FBB7A-1B25-4066-8B3C-367026564E2B}" type="presParOf" srcId="{8B88FBC3-1082-4ABD-B6B7-D2D835F09B1A}" destId="{B9DB1BF9-C659-4E98-AD76-1431CB2F2DFF}" srcOrd="0" destOrd="0" presId="urn:microsoft.com/office/officeart/2005/8/layout/hList1"/>
    <dgm:cxn modelId="{13F28A7D-6C32-49F4-A029-81E722B26971}" type="presParOf" srcId="{8B88FBC3-1082-4ABD-B6B7-D2D835F09B1A}" destId="{2053E23E-5701-46DE-96F2-103985B6725B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1D0DFDB6-D1C9-47A7-ACD4-DD78DA43D884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279D141-6B8F-4738-8193-5A50BF6DD3EC}">
      <dgm:prSet custT="1"/>
      <dgm:spPr/>
      <dgm:t>
        <a:bodyPr/>
        <a:lstStyle/>
        <a:p>
          <a:pPr rtl="0"/>
          <a:r>
            <a:rPr lang="en-US" sz="1800" b="1" dirty="0" smtClean="0"/>
            <a:t>ETHICAL COMPETENCE</a:t>
          </a:r>
          <a:endParaRPr lang="en-US" sz="1800" b="1" dirty="0"/>
        </a:p>
      </dgm:t>
    </dgm:pt>
    <dgm:pt modelId="{99BFA014-D405-48F7-8582-2D6C1CD69284}" type="parTrans" cxnId="{09B73821-F0E9-4E9B-89A3-3C0CFD6678AF}">
      <dgm:prSet/>
      <dgm:spPr/>
      <dgm:t>
        <a:bodyPr/>
        <a:lstStyle/>
        <a:p>
          <a:endParaRPr lang="en-US"/>
        </a:p>
      </dgm:t>
    </dgm:pt>
    <dgm:pt modelId="{7ADC07E2-F1F2-458E-B246-9964E7083CEE}" type="sibTrans" cxnId="{09B73821-F0E9-4E9B-89A3-3C0CFD6678AF}">
      <dgm:prSet/>
      <dgm:spPr/>
      <dgm:t>
        <a:bodyPr/>
        <a:lstStyle/>
        <a:p>
          <a:endParaRPr lang="en-US"/>
        </a:p>
      </dgm:t>
    </dgm:pt>
    <dgm:pt modelId="{874A4000-C670-4958-A897-EEC92AD39282}">
      <dgm:prSet custT="1"/>
      <dgm:spPr/>
      <dgm:t>
        <a:bodyPr/>
        <a:lstStyle/>
        <a:p>
          <a:pPr rtl="0"/>
          <a:r>
            <a:rPr lang="en-US" sz="1800" b="1" dirty="0" smtClean="0"/>
            <a:t>PROFESSIONAL ETHICS</a:t>
          </a:r>
          <a:endParaRPr lang="en-US" sz="1800" b="1" dirty="0"/>
        </a:p>
      </dgm:t>
    </dgm:pt>
    <dgm:pt modelId="{97761EFD-098B-4082-A5B0-4C630E6F4399}" type="parTrans" cxnId="{9F082ED9-9201-454F-8B3F-871B0FA668CC}">
      <dgm:prSet/>
      <dgm:spPr/>
      <dgm:t>
        <a:bodyPr/>
        <a:lstStyle/>
        <a:p>
          <a:endParaRPr lang="en-US"/>
        </a:p>
      </dgm:t>
    </dgm:pt>
    <dgm:pt modelId="{7885A112-009A-470F-BE8F-F215ECBACB9C}" type="sibTrans" cxnId="{9F082ED9-9201-454F-8B3F-871B0FA668CC}">
      <dgm:prSet/>
      <dgm:spPr/>
      <dgm:t>
        <a:bodyPr/>
        <a:lstStyle/>
        <a:p>
          <a:endParaRPr lang="en-US"/>
        </a:p>
      </dgm:t>
    </dgm:pt>
    <dgm:pt modelId="{C5B88643-1BFC-4F6E-976C-E683B7507EF1}">
      <dgm:prSet custT="1"/>
      <dgm:spPr/>
      <dgm:t>
        <a:bodyPr/>
        <a:lstStyle/>
        <a:p>
          <a:pPr rtl="0"/>
          <a:r>
            <a:rPr lang="en-US" sz="2000" dirty="0" smtClean="0"/>
            <a:t>Having ability or skills on which you can get connected with belief of what is right or wrong</a:t>
          </a:r>
          <a:endParaRPr lang="en-US" sz="2000" dirty="0"/>
        </a:p>
      </dgm:t>
    </dgm:pt>
    <dgm:pt modelId="{76D1E141-85F8-47FA-B253-CE3C6E5B8018}" type="parTrans" cxnId="{3B77B3AE-DEE1-4C4B-8BD1-EA89E2D48070}">
      <dgm:prSet/>
      <dgm:spPr/>
      <dgm:t>
        <a:bodyPr/>
        <a:lstStyle/>
        <a:p>
          <a:endParaRPr lang="en-US"/>
        </a:p>
      </dgm:t>
    </dgm:pt>
    <dgm:pt modelId="{9EADD9BA-830B-49EC-B198-3D9C095A1306}" type="sibTrans" cxnId="{3B77B3AE-DEE1-4C4B-8BD1-EA89E2D48070}">
      <dgm:prSet/>
      <dgm:spPr/>
      <dgm:t>
        <a:bodyPr/>
        <a:lstStyle/>
        <a:p>
          <a:endParaRPr lang="en-US"/>
        </a:p>
      </dgm:t>
    </dgm:pt>
    <dgm:pt modelId="{43E1BB9B-7AC4-474B-9AEA-03F08F82CA6A}">
      <dgm:prSet custT="1"/>
      <dgm:spPr/>
      <dgm:t>
        <a:bodyPr/>
        <a:lstStyle/>
        <a:p>
          <a:pPr rtl="0"/>
          <a:r>
            <a:rPr lang="en-US" sz="2000" dirty="0" smtClean="0"/>
            <a:t>It means to develop professional competence with ethical human conduct</a:t>
          </a:r>
          <a:endParaRPr lang="en-US" sz="2000" b="0" dirty="0"/>
        </a:p>
      </dgm:t>
    </dgm:pt>
    <dgm:pt modelId="{77EE7145-AAC7-4ABA-9CA6-DCCE2454EE66}" type="parTrans" cxnId="{5F013359-D093-43BA-A9A0-BDCC8190DF9E}">
      <dgm:prSet/>
      <dgm:spPr/>
      <dgm:t>
        <a:bodyPr/>
        <a:lstStyle/>
        <a:p>
          <a:endParaRPr lang="en-US"/>
        </a:p>
      </dgm:t>
    </dgm:pt>
    <dgm:pt modelId="{181DE5AB-EC09-4F31-87E3-21C5CE288A3C}" type="sibTrans" cxnId="{5F013359-D093-43BA-A9A0-BDCC8190DF9E}">
      <dgm:prSet/>
      <dgm:spPr/>
      <dgm:t>
        <a:bodyPr/>
        <a:lstStyle/>
        <a:p>
          <a:endParaRPr lang="en-US"/>
        </a:p>
      </dgm:t>
    </dgm:pt>
    <dgm:pt modelId="{8F79325C-0309-412E-9254-9C11EC314BF0}">
      <dgm:prSet custT="1"/>
      <dgm:spPr/>
      <dgm:t>
        <a:bodyPr/>
        <a:lstStyle/>
        <a:p>
          <a:pPr rtl="0"/>
          <a:r>
            <a:rPr lang="en-US" sz="2000" b="0" dirty="0" smtClean="0"/>
            <a:t>Professional ethics</a:t>
          </a:r>
          <a:r>
            <a:rPr lang="en-US" sz="2000" dirty="0" smtClean="0"/>
            <a:t> is not only related to professional work but it also related to your attitude towards yourself..family..society and nature.</a:t>
          </a:r>
          <a:endParaRPr lang="en-US" sz="2000" dirty="0"/>
        </a:p>
      </dgm:t>
    </dgm:pt>
    <dgm:pt modelId="{45D66516-2B13-4835-BCD9-FD00389DC110}" type="parTrans" cxnId="{85CA44B2-C4A0-4060-A33E-E44B67FE33C0}">
      <dgm:prSet/>
      <dgm:spPr/>
      <dgm:t>
        <a:bodyPr/>
        <a:lstStyle/>
        <a:p>
          <a:endParaRPr lang="en-US"/>
        </a:p>
      </dgm:t>
    </dgm:pt>
    <dgm:pt modelId="{E968D4A1-E929-4DBC-A58F-1C226B96744B}" type="sibTrans" cxnId="{85CA44B2-C4A0-4060-A33E-E44B67FE33C0}">
      <dgm:prSet/>
      <dgm:spPr/>
      <dgm:t>
        <a:bodyPr/>
        <a:lstStyle/>
        <a:p>
          <a:endParaRPr lang="en-US"/>
        </a:p>
      </dgm:t>
    </dgm:pt>
    <dgm:pt modelId="{F8AF3EA2-9A51-419E-A89D-94744D9DB4DD}" type="pres">
      <dgm:prSet presAssocID="{1D0DFDB6-D1C9-47A7-ACD4-DD78DA43D884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53C1B4A-47F0-4194-B0FD-0C17466E8881}" type="pres">
      <dgm:prSet presAssocID="{4279D141-6B8F-4738-8193-5A50BF6DD3EC}" presName="parentLin" presStyleCnt="0"/>
      <dgm:spPr/>
    </dgm:pt>
    <dgm:pt modelId="{549AA72A-E48B-4A81-A346-814BFB21C47A}" type="pres">
      <dgm:prSet presAssocID="{4279D141-6B8F-4738-8193-5A50BF6DD3EC}" presName="parentLeftMargin" presStyleLbl="node1" presStyleIdx="0" presStyleCnt="2"/>
      <dgm:spPr/>
      <dgm:t>
        <a:bodyPr/>
        <a:lstStyle/>
        <a:p>
          <a:endParaRPr lang="en-US"/>
        </a:p>
      </dgm:t>
    </dgm:pt>
    <dgm:pt modelId="{13A1228B-6064-41C2-A024-885C774853C3}" type="pres">
      <dgm:prSet presAssocID="{4279D141-6B8F-4738-8193-5A50BF6DD3EC}" presName="parentText" presStyleLbl="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F9120E7-55DA-4B09-ADD5-F81CACC563C4}" type="pres">
      <dgm:prSet presAssocID="{4279D141-6B8F-4738-8193-5A50BF6DD3EC}" presName="negativeSpace" presStyleCnt="0"/>
      <dgm:spPr/>
    </dgm:pt>
    <dgm:pt modelId="{C0F9C895-A8D3-451F-AD81-B31C5B9A8086}" type="pres">
      <dgm:prSet presAssocID="{4279D141-6B8F-4738-8193-5A50BF6DD3EC}" presName="childText" presStyleLbl="conFgAcc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7BEBC5C-B719-4C6C-8E6C-F233AF1828AE}" type="pres">
      <dgm:prSet presAssocID="{7ADC07E2-F1F2-458E-B246-9964E7083CEE}" presName="spaceBetweenRectangles" presStyleCnt="0"/>
      <dgm:spPr/>
    </dgm:pt>
    <dgm:pt modelId="{11EF7F7A-2480-486C-9463-DDD1DC5752AD}" type="pres">
      <dgm:prSet presAssocID="{874A4000-C670-4958-A897-EEC92AD39282}" presName="parentLin" presStyleCnt="0"/>
      <dgm:spPr/>
    </dgm:pt>
    <dgm:pt modelId="{73530506-C97D-4AEB-AAAE-7243E259D368}" type="pres">
      <dgm:prSet presAssocID="{874A4000-C670-4958-A897-EEC92AD39282}" presName="parentLeftMargin" presStyleLbl="node1" presStyleIdx="0" presStyleCnt="2"/>
      <dgm:spPr/>
      <dgm:t>
        <a:bodyPr/>
        <a:lstStyle/>
        <a:p>
          <a:endParaRPr lang="en-US"/>
        </a:p>
      </dgm:t>
    </dgm:pt>
    <dgm:pt modelId="{14465EC5-4AFD-4D9B-9C94-795DDEE42FC6}" type="pres">
      <dgm:prSet presAssocID="{874A4000-C670-4958-A897-EEC92AD39282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32DA091-1BFE-4B85-8337-DAEE3F902D7F}" type="pres">
      <dgm:prSet presAssocID="{874A4000-C670-4958-A897-EEC92AD39282}" presName="negativeSpace" presStyleCnt="0"/>
      <dgm:spPr/>
    </dgm:pt>
    <dgm:pt modelId="{8B451331-ACAB-4BCA-A9BF-4A88A63708F2}" type="pres">
      <dgm:prSet presAssocID="{874A4000-C670-4958-A897-EEC92AD39282}" presName="childText" presStyleLbl="conFgAcc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F082ED9-9201-454F-8B3F-871B0FA668CC}" srcId="{1D0DFDB6-D1C9-47A7-ACD4-DD78DA43D884}" destId="{874A4000-C670-4958-A897-EEC92AD39282}" srcOrd="1" destOrd="0" parTransId="{97761EFD-098B-4082-A5B0-4C630E6F4399}" sibTransId="{7885A112-009A-470F-BE8F-F215ECBACB9C}"/>
    <dgm:cxn modelId="{9BA8A0EF-6184-4DD5-B19D-3FDE7A493B90}" type="presOf" srcId="{4279D141-6B8F-4738-8193-5A50BF6DD3EC}" destId="{13A1228B-6064-41C2-A024-885C774853C3}" srcOrd="1" destOrd="0" presId="urn:microsoft.com/office/officeart/2005/8/layout/list1"/>
    <dgm:cxn modelId="{5F013359-D093-43BA-A9A0-BDCC8190DF9E}" srcId="{874A4000-C670-4958-A897-EEC92AD39282}" destId="{43E1BB9B-7AC4-474B-9AEA-03F08F82CA6A}" srcOrd="0" destOrd="0" parTransId="{77EE7145-AAC7-4ABA-9CA6-DCCE2454EE66}" sibTransId="{181DE5AB-EC09-4F31-87E3-21C5CE288A3C}"/>
    <dgm:cxn modelId="{1AFC747E-68FA-4054-8A0F-26F21FCFD8E0}" type="presOf" srcId="{4279D141-6B8F-4738-8193-5A50BF6DD3EC}" destId="{549AA72A-E48B-4A81-A346-814BFB21C47A}" srcOrd="0" destOrd="0" presId="urn:microsoft.com/office/officeart/2005/8/layout/list1"/>
    <dgm:cxn modelId="{3B77B3AE-DEE1-4C4B-8BD1-EA89E2D48070}" srcId="{4279D141-6B8F-4738-8193-5A50BF6DD3EC}" destId="{C5B88643-1BFC-4F6E-976C-E683B7507EF1}" srcOrd="0" destOrd="0" parTransId="{76D1E141-85F8-47FA-B253-CE3C6E5B8018}" sibTransId="{9EADD9BA-830B-49EC-B198-3D9C095A1306}"/>
    <dgm:cxn modelId="{16769CC2-DDF8-42C5-BD24-0274D61C8CB3}" type="presOf" srcId="{1D0DFDB6-D1C9-47A7-ACD4-DD78DA43D884}" destId="{F8AF3EA2-9A51-419E-A89D-94744D9DB4DD}" srcOrd="0" destOrd="0" presId="urn:microsoft.com/office/officeart/2005/8/layout/list1"/>
    <dgm:cxn modelId="{AB370AC8-739C-4CEC-AD72-6D06483CC42B}" type="presOf" srcId="{43E1BB9B-7AC4-474B-9AEA-03F08F82CA6A}" destId="{8B451331-ACAB-4BCA-A9BF-4A88A63708F2}" srcOrd="0" destOrd="0" presId="urn:microsoft.com/office/officeart/2005/8/layout/list1"/>
    <dgm:cxn modelId="{09B73821-F0E9-4E9B-89A3-3C0CFD6678AF}" srcId="{1D0DFDB6-D1C9-47A7-ACD4-DD78DA43D884}" destId="{4279D141-6B8F-4738-8193-5A50BF6DD3EC}" srcOrd="0" destOrd="0" parTransId="{99BFA014-D405-48F7-8582-2D6C1CD69284}" sibTransId="{7ADC07E2-F1F2-458E-B246-9964E7083CEE}"/>
    <dgm:cxn modelId="{7D5D053E-05D6-4C84-BDC5-E4BEDAEEA95C}" type="presOf" srcId="{874A4000-C670-4958-A897-EEC92AD39282}" destId="{14465EC5-4AFD-4D9B-9C94-795DDEE42FC6}" srcOrd="1" destOrd="0" presId="urn:microsoft.com/office/officeart/2005/8/layout/list1"/>
    <dgm:cxn modelId="{9D8C0A87-58C4-408F-807A-9C7B9A15DC3A}" type="presOf" srcId="{8F79325C-0309-412E-9254-9C11EC314BF0}" destId="{8B451331-ACAB-4BCA-A9BF-4A88A63708F2}" srcOrd="0" destOrd="1" presId="urn:microsoft.com/office/officeart/2005/8/layout/list1"/>
    <dgm:cxn modelId="{85CA44B2-C4A0-4060-A33E-E44B67FE33C0}" srcId="{874A4000-C670-4958-A897-EEC92AD39282}" destId="{8F79325C-0309-412E-9254-9C11EC314BF0}" srcOrd="1" destOrd="0" parTransId="{45D66516-2B13-4835-BCD9-FD00389DC110}" sibTransId="{E968D4A1-E929-4DBC-A58F-1C226B96744B}"/>
    <dgm:cxn modelId="{EF112242-22EC-48DF-AAA7-A63CA2DD5801}" type="presOf" srcId="{874A4000-C670-4958-A897-EEC92AD39282}" destId="{73530506-C97D-4AEB-AAAE-7243E259D368}" srcOrd="0" destOrd="0" presId="urn:microsoft.com/office/officeart/2005/8/layout/list1"/>
    <dgm:cxn modelId="{57C4CEBF-6D1A-4C61-AEFA-B3BC034A4990}" type="presOf" srcId="{C5B88643-1BFC-4F6E-976C-E683B7507EF1}" destId="{C0F9C895-A8D3-451F-AD81-B31C5B9A8086}" srcOrd="0" destOrd="0" presId="urn:microsoft.com/office/officeart/2005/8/layout/list1"/>
    <dgm:cxn modelId="{57F5F80A-9AEB-47D6-BCEF-DCD42F2AF3C9}" type="presParOf" srcId="{F8AF3EA2-9A51-419E-A89D-94744D9DB4DD}" destId="{853C1B4A-47F0-4194-B0FD-0C17466E8881}" srcOrd="0" destOrd="0" presId="urn:microsoft.com/office/officeart/2005/8/layout/list1"/>
    <dgm:cxn modelId="{ECCC4AA6-9BA4-4D57-989D-4BA08541D4C3}" type="presParOf" srcId="{853C1B4A-47F0-4194-B0FD-0C17466E8881}" destId="{549AA72A-E48B-4A81-A346-814BFB21C47A}" srcOrd="0" destOrd="0" presId="urn:microsoft.com/office/officeart/2005/8/layout/list1"/>
    <dgm:cxn modelId="{95670F97-38AB-4F82-A4A6-F09BCF293948}" type="presParOf" srcId="{853C1B4A-47F0-4194-B0FD-0C17466E8881}" destId="{13A1228B-6064-41C2-A024-885C774853C3}" srcOrd="1" destOrd="0" presId="urn:microsoft.com/office/officeart/2005/8/layout/list1"/>
    <dgm:cxn modelId="{D7670586-48D4-46A4-82FC-7C371358183A}" type="presParOf" srcId="{F8AF3EA2-9A51-419E-A89D-94744D9DB4DD}" destId="{6F9120E7-55DA-4B09-ADD5-F81CACC563C4}" srcOrd="1" destOrd="0" presId="urn:microsoft.com/office/officeart/2005/8/layout/list1"/>
    <dgm:cxn modelId="{2935F123-22A2-403D-88C5-DEFDE6D092DF}" type="presParOf" srcId="{F8AF3EA2-9A51-419E-A89D-94744D9DB4DD}" destId="{C0F9C895-A8D3-451F-AD81-B31C5B9A8086}" srcOrd="2" destOrd="0" presId="urn:microsoft.com/office/officeart/2005/8/layout/list1"/>
    <dgm:cxn modelId="{883393E9-8C8C-4569-9E4A-9AA6B5C262CC}" type="presParOf" srcId="{F8AF3EA2-9A51-419E-A89D-94744D9DB4DD}" destId="{D7BEBC5C-B719-4C6C-8E6C-F233AF1828AE}" srcOrd="3" destOrd="0" presId="urn:microsoft.com/office/officeart/2005/8/layout/list1"/>
    <dgm:cxn modelId="{156C7996-5AE6-427C-8B07-6BA9DD8C6544}" type="presParOf" srcId="{F8AF3EA2-9A51-419E-A89D-94744D9DB4DD}" destId="{11EF7F7A-2480-486C-9463-DDD1DC5752AD}" srcOrd="4" destOrd="0" presId="urn:microsoft.com/office/officeart/2005/8/layout/list1"/>
    <dgm:cxn modelId="{41DFF605-DBB6-489F-B430-5E7A2C8ED82A}" type="presParOf" srcId="{11EF7F7A-2480-486C-9463-DDD1DC5752AD}" destId="{73530506-C97D-4AEB-AAAE-7243E259D368}" srcOrd="0" destOrd="0" presId="urn:microsoft.com/office/officeart/2005/8/layout/list1"/>
    <dgm:cxn modelId="{BBCE4A67-DB1B-401D-B213-68714CD7836C}" type="presParOf" srcId="{11EF7F7A-2480-486C-9463-DDD1DC5752AD}" destId="{14465EC5-4AFD-4D9B-9C94-795DDEE42FC6}" srcOrd="1" destOrd="0" presId="urn:microsoft.com/office/officeart/2005/8/layout/list1"/>
    <dgm:cxn modelId="{E77D4F74-D077-47B9-8598-D1A15720EB97}" type="presParOf" srcId="{F8AF3EA2-9A51-419E-A89D-94744D9DB4DD}" destId="{132DA091-1BFE-4B85-8337-DAEE3F902D7F}" srcOrd="5" destOrd="0" presId="urn:microsoft.com/office/officeart/2005/8/layout/list1"/>
    <dgm:cxn modelId="{2A5CACED-1CDA-4E4E-8A83-E3D321051CD2}" type="presParOf" srcId="{F8AF3EA2-9A51-419E-A89D-94744D9DB4DD}" destId="{8B451331-ACAB-4BCA-A9BF-4A88A63708F2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7F23EFA0-5826-4E1C-A01B-6189C14959CF}">
      <dsp:nvSpPr>
        <dsp:cNvPr id="0" name=""/>
        <dsp:cNvSpPr/>
      </dsp:nvSpPr>
      <dsp:spPr>
        <a:xfrm rot="10800000">
          <a:off x="1692784" y="1710"/>
          <a:ext cx="5472684" cy="1257304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4436" tIns="114300" rIns="213360" bIns="114300" numCol="1" spcCol="1270" anchor="ctr" anchorCtr="0">
          <a:noAutofit/>
        </a:bodyPr>
        <a:lstStyle/>
        <a:p>
          <a:pPr lvl="0" algn="ctr" defTabSz="1333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/>
            <a:t>Profession- In the light of comprehensive human goal</a:t>
          </a:r>
          <a:endParaRPr lang="en-US" sz="3000" kern="1200" dirty="0"/>
        </a:p>
      </dsp:txBody>
      <dsp:txXfrm rot="10800000">
        <a:off x="1692784" y="1710"/>
        <a:ext cx="5472684" cy="1257304"/>
      </dsp:txXfrm>
    </dsp:sp>
    <dsp:sp modelId="{0FDDF00D-F87F-45D9-968C-927A262A9D12}">
      <dsp:nvSpPr>
        <dsp:cNvPr id="0" name=""/>
        <dsp:cNvSpPr/>
      </dsp:nvSpPr>
      <dsp:spPr>
        <a:xfrm>
          <a:off x="1064131" y="1710"/>
          <a:ext cx="1257304" cy="1257304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z="12700" extrusionH="12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9B0312E-6AD1-4BB8-A079-471781810F73}">
      <dsp:nvSpPr>
        <dsp:cNvPr id="0" name=""/>
        <dsp:cNvSpPr/>
      </dsp:nvSpPr>
      <dsp:spPr>
        <a:xfrm rot="10800000">
          <a:off x="1692784" y="1634329"/>
          <a:ext cx="5472684" cy="1257304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4436" tIns="114300" rIns="213360" bIns="114300" numCol="1" spcCol="1270" anchor="ctr" anchorCtr="0">
          <a:noAutofit/>
        </a:bodyPr>
        <a:lstStyle/>
        <a:p>
          <a:pPr lvl="0" algn="ctr" defTabSz="1333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/>
            <a:t>Issues in professional ethics</a:t>
          </a:r>
          <a:endParaRPr lang="en-US" sz="3000" kern="1200" dirty="0"/>
        </a:p>
      </dsp:txBody>
      <dsp:txXfrm rot="10800000">
        <a:off x="1692784" y="1634329"/>
        <a:ext cx="5472684" cy="1257304"/>
      </dsp:txXfrm>
    </dsp:sp>
    <dsp:sp modelId="{8AD0B7C4-8CCC-43E1-8F46-B69887057CCB}">
      <dsp:nvSpPr>
        <dsp:cNvPr id="0" name=""/>
        <dsp:cNvSpPr/>
      </dsp:nvSpPr>
      <dsp:spPr>
        <a:xfrm>
          <a:off x="1064131" y="1634329"/>
          <a:ext cx="1257304" cy="1257304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z="12700" extrusionH="12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DFC8D5E-A510-4199-BDA3-9DBF88014C8F}">
      <dsp:nvSpPr>
        <dsp:cNvPr id="0" name=""/>
        <dsp:cNvSpPr/>
      </dsp:nvSpPr>
      <dsp:spPr>
        <a:xfrm rot="10800000">
          <a:off x="1692784" y="3266948"/>
          <a:ext cx="5472684" cy="1257304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4436" tIns="114300" rIns="213360" bIns="114300" numCol="1" spcCol="1270" anchor="ctr" anchorCtr="0">
          <a:noAutofit/>
        </a:bodyPr>
        <a:lstStyle/>
        <a:p>
          <a:pPr lvl="0" algn="ctr" defTabSz="1333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/>
            <a:t>Ensuring competence in professional ethics</a:t>
          </a:r>
          <a:endParaRPr lang="en-US" sz="3000" kern="1200" dirty="0"/>
        </a:p>
      </dsp:txBody>
      <dsp:txXfrm rot="10800000">
        <a:off x="1692784" y="3266948"/>
        <a:ext cx="5472684" cy="1257304"/>
      </dsp:txXfrm>
    </dsp:sp>
    <dsp:sp modelId="{3C31A519-9D5A-4B7D-B01B-E3C4CC111D8E}">
      <dsp:nvSpPr>
        <dsp:cNvPr id="0" name=""/>
        <dsp:cNvSpPr/>
      </dsp:nvSpPr>
      <dsp:spPr>
        <a:xfrm>
          <a:off x="1064131" y="3266948"/>
          <a:ext cx="1257304" cy="1257304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z="12700" extrusionH="12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57F20982-E2FE-4C8C-A9F9-BBD3E19C6C4E}">
      <dsp:nvSpPr>
        <dsp:cNvPr id="0" name=""/>
        <dsp:cNvSpPr/>
      </dsp:nvSpPr>
      <dsp:spPr>
        <a:xfrm>
          <a:off x="0" y="43491"/>
          <a:ext cx="8229600" cy="14297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l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With profession, one is able to contribute towards the livelihood of one's family and also participate in the larger order constituting the society and the nature around.</a:t>
          </a:r>
          <a:endParaRPr lang="en-US" sz="2600" kern="1200" dirty="0"/>
        </a:p>
      </dsp:txBody>
      <dsp:txXfrm>
        <a:off x="0" y="43491"/>
        <a:ext cx="8229600" cy="1429740"/>
      </dsp:txXfrm>
    </dsp:sp>
    <dsp:sp modelId="{2E412AE5-0D5D-443E-8773-5500C013ED90}">
      <dsp:nvSpPr>
        <dsp:cNvPr id="0" name=""/>
        <dsp:cNvSpPr/>
      </dsp:nvSpPr>
      <dsp:spPr>
        <a:xfrm>
          <a:off x="0" y="1548111"/>
          <a:ext cx="8229600" cy="14297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l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The success of any profession is to be judged from this comprehensive point of view only and not in terms of just wealth generation.</a:t>
          </a:r>
          <a:endParaRPr lang="en-US" sz="2600" kern="1200" dirty="0"/>
        </a:p>
      </dsp:txBody>
      <dsp:txXfrm>
        <a:off x="0" y="1548111"/>
        <a:ext cx="8229600" cy="1429740"/>
      </dsp:txXfrm>
    </dsp:sp>
    <dsp:sp modelId="{84DD77A8-A0FE-498F-AE49-79FDBBE2E7A8}">
      <dsp:nvSpPr>
        <dsp:cNvPr id="0" name=""/>
        <dsp:cNvSpPr/>
      </dsp:nvSpPr>
      <dsp:spPr>
        <a:xfrm>
          <a:off x="0" y="3052731"/>
          <a:ext cx="8229600" cy="14297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l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Profession is not only a means of earning one's livelihood but a means of one's evolution by appropriate participation in larger order.</a:t>
          </a:r>
          <a:endParaRPr lang="en-US" sz="2600" kern="1200" dirty="0"/>
        </a:p>
      </dsp:txBody>
      <dsp:txXfrm>
        <a:off x="0" y="3052731"/>
        <a:ext cx="8229600" cy="1429740"/>
      </dsp:txXfrm>
    </dsp:sp>
  </dsp:spTree>
</dsp:drawing>
</file>

<file path=ppt/diagrams/drawing3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83AFE715-9447-4D4E-9A08-44C68E2A2916}">
      <dsp:nvSpPr>
        <dsp:cNvPr id="0" name=""/>
        <dsp:cNvSpPr/>
      </dsp:nvSpPr>
      <dsp:spPr>
        <a:xfrm>
          <a:off x="4172325" y="1161668"/>
          <a:ext cx="3352102" cy="77696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29031"/>
              </a:lnTo>
              <a:lnTo>
                <a:pt x="3352102" y="629031"/>
              </a:lnTo>
              <a:lnTo>
                <a:pt x="3352102" y="776969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BF3B218-1B7A-4AB5-BE0B-10191B78CEF9}">
      <dsp:nvSpPr>
        <dsp:cNvPr id="0" name=""/>
        <dsp:cNvSpPr/>
      </dsp:nvSpPr>
      <dsp:spPr>
        <a:xfrm>
          <a:off x="4172325" y="1161668"/>
          <a:ext cx="1647288" cy="77696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29031"/>
              </a:lnTo>
              <a:lnTo>
                <a:pt x="1647288" y="629031"/>
              </a:lnTo>
              <a:lnTo>
                <a:pt x="1647288" y="776969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B626D2B-B217-4448-AB67-A3F13B4C5C69}">
      <dsp:nvSpPr>
        <dsp:cNvPr id="0" name=""/>
        <dsp:cNvSpPr/>
      </dsp:nvSpPr>
      <dsp:spPr>
        <a:xfrm>
          <a:off x="4069080" y="1161668"/>
          <a:ext cx="91440" cy="776969"/>
        </a:xfrm>
        <a:custGeom>
          <a:avLst/>
          <a:gdLst/>
          <a:ahLst/>
          <a:cxnLst/>
          <a:rect l="0" t="0" r="0" b="0"/>
          <a:pathLst>
            <a:path>
              <a:moveTo>
                <a:pt x="103245" y="0"/>
              </a:moveTo>
              <a:lnTo>
                <a:pt x="103245" y="629031"/>
              </a:lnTo>
              <a:lnTo>
                <a:pt x="45720" y="629031"/>
              </a:lnTo>
              <a:lnTo>
                <a:pt x="45720" y="776969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D524AFA-FE90-4DD5-9527-19D369007622}">
      <dsp:nvSpPr>
        <dsp:cNvPr id="0" name=""/>
        <dsp:cNvSpPr/>
      </dsp:nvSpPr>
      <dsp:spPr>
        <a:xfrm>
          <a:off x="2409985" y="1161668"/>
          <a:ext cx="1762339" cy="776969"/>
        </a:xfrm>
        <a:custGeom>
          <a:avLst/>
          <a:gdLst/>
          <a:ahLst/>
          <a:cxnLst/>
          <a:rect l="0" t="0" r="0" b="0"/>
          <a:pathLst>
            <a:path>
              <a:moveTo>
                <a:pt x="1762339" y="0"/>
              </a:moveTo>
              <a:lnTo>
                <a:pt x="1762339" y="629031"/>
              </a:lnTo>
              <a:lnTo>
                <a:pt x="0" y="629031"/>
              </a:lnTo>
              <a:lnTo>
                <a:pt x="0" y="776969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076E0C6-87A7-4112-8A83-07DB3FA37E2E}">
      <dsp:nvSpPr>
        <dsp:cNvPr id="0" name=""/>
        <dsp:cNvSpPr/>
      </dsp:nvSpPr>
      <dsp:spPr>
        <a:xfrm>
          <a:off x="705171" y="1161668"/>
          <a:ext cx="3467153" cy="776969"/>
        </a:xfrm>
        <a:custGeom>
          <a:avLst/>
          <a:gdLst/>
          <a:ahLst/>
          <a:cxnLst/>
          <a:rect l="0" t="0" r="0" b="0"/>
          <a:pathLst>
            <a:path>
              <a:moveTo>
                <a:pt x="3467153" y="0"/>
              </a:moveTo>
              <a:lnTo>
                <a:pt x="3467153" y="629031"/>
              </a:lnTo>
              <a:lnTo>
                <a:pt x="0" y="629031"/>
              </a:lnTo>
              <a:lnTo>
                <a:pt x="0" y="776969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A2478CD-D207-4A8F-BEB7-BAB6AD563A3B}">
      <dsp:nvSpPr>
        <dsp:cNvPr id="0" name=""/>
        <dsp:cNvSpPr/>
      </dsp:nvSpPr>
      <dsp:spPr>
        <a:xfrm>
          <a:off x="115051" y="0"/>
          <a:ext cx="8114548" cy="116166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The general perceptions in which the society are presently looked at profession.</a:t>
          </a:r>
          <a:endParaRPr lang="en-US" sz="3200" kern="1200" dirty="0"/>
        </a:p>
      </dsp:txBody>
      <dsp:txXfrm>
        <a:off x="115051" y="0"/>
        <a:ext cx="8114548" cy="1161668"/>
      </dsp:txXfrm>
    </dsp:sp>
    <dsp:sp modelId="{FE70DA1F-8456-42B2-A7D2-8710E532F395}">
      <dsp:nvSpPr>
        <dsp:cNvPr id="0" name=""/>
        <dsp:cNvSpPr/>
      </dsp:nvSpPr>
      <dsp:spPr>
        <a:xfrm>
          <a:off x="703" y="1938638"/>
          <a:ext cx="1408937" cy="70446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lvl="0" algn="ctr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b="1" kern="1200" dirty="0" smtClean="0"/>
            <a:t>POWER</a:t>
          </a:r>
          <a:endParaRPr lang="en-US" sz="2500" b="1" kern="1200" dirty="0">
            <a:solidFill>
              <a:srgbClr val="FF0000"/>
            </a:solidFill>
          </a:endParaRPr>
        </a:p>
      </dsp:txBody>
      <dsp:txXfrm>
        <a:off x="703" y="1938638"/>
        <a:ext cx="1408937" cy="704468"/>
      </dsp:txXfrm>
    </dsp:sp>
    <dsp:sp modelId="{3F876ED6-8123-4D4F-95E8-84821E4D243B}">
      <dsp:nvSpPr>
        <dsp:cNvPr id="0" name=""/>
        <dsp:cNvSpPr/>
      </dsp:nvSpPr>
      <dsp:spPr>
        <a:xfrm>
          <a:off x="1705517" y="1938638"/>
          <a:ext cx="1408937" cy="70446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lvl="0" algn="ctr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b="1" kern="1200" dirty="0" smtClean="0">
              <a:solidFill>
                <a:schemeClr val="bg1"/>
              </a:solidFill>
            </a:rPr>
            <a:t>MONEY</a:t>
          </a:r>
          <a:endParaRPr lang="en-US" sz="2500" b="1" kern="1200" dirty="0">
            <a:solidFill>
              <a:schemeClr val="bg1"/>
            </a:solidFill>
          </a:endParaRPr>
        </a:p>
      </dsp:txBody>
      <dsp:txXfrm>
        <a:off x="1705517" y="1938638"/>
        <a:ext cx="1408937" cy="704468"/>
      </dsp:txXfrm>
    </dsp:sp>
    <dsp:sp modelId="{04CFAAC4-D530-4BD8-B823-23E24C652CD0}">
      <dsp:nvSpPr>
        <dsp:cNvPr id="0" name=""/>
        <dsp:cNvSpPr/>
      </dsp:nvSpPr>
      <dsp:spPr>
        <a:xfrm>
          <a:off x="3410331" y="1938638"/>
          <a:ext cx="1408937" cy="70446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lvl="0" algn="ctr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b="1" kern="1200" dirty="0" smtClean="0"/>
            <a:t>STATUS</a:t>
          </a:r>
          <a:endParaRPr lang="en-US" sz="2500" b="1" kern="1200" dirty="0"/>
        </a:p>
      </dsp:txBody>
      <dsp:txXfrm>
        <a:off x="3410331" y="1938638"/>
        <a:ext cx="1408937" cy="704468"/>
      </dsp:txXfrm>
    </dsp:sp>
    <dsp:sp modelId="{A54A9638-DFE4-41DC-B794-B519E365D9DF}">
      <dsp:nvSpPr>
        <dsp:cNvPr id="0" name=""/>
        <dsp:cNvSpPr/>
      </dsp:nvSpPr>
      <dsp:spPr>
        <a:xfrm>
          <a:off x="5115145" y="1938638"/>
          <a:ext cx="1408937" cy="70446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lvl="0" algn="ctr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b="1" kern="1200" dirty="0" smtClean="0"/>
            <a:t>PRESTIGE</a:t>
          </a:r>
          <a:endParaRPr lang="en-US" sz="2500" b="1" kern="1200" dirty="0"/>
        </a:p>
      </dsp:txBody>
      <dsp:txXfrm>
        <a:off x="5115145" y="1938638"/>
        <a:ext cx="1408937" cy="704468"/>
      </dsp:txXfrm>
    </dsp:sp>
    <dsp:sp modelId="{8BCE96A4-C62B-48EB-AA82-AAAAD391F2DF}">
      <dsp:nvSpPr>
        <dsp:cNvPr id="0" name=""/>
        <dsp:cNvSpPr/>
      </dsp:nvSpPr>
      <dsp:spPr>
        <a:xfrm>
          <a:off x="6819959" y="1938638"/>
          <a:ext cx="1408937" cy="70446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lvl="0" algn="ctr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b="1" kern="1200" dirty="0" smtClean="0"/>
            <a:t>COMFORT</a:t>
          </a:r>
          <a:endParaRPr lang="en-US" sz="2500" b="1" kern="1200" dirty="0"/>
        </a:p>
      </dsp:txBody>
      <dsp:txXfrm>
        <a:off x="6819959" y="1938638"/>
        <a:ext cx="1408937" cy="704468"/>
      </dsp:txXfrm>
    </dsp:sp>
  </dsp:spTree>
</dsp:drawing>
</file>

<file path=ppt/diagrams/drawing4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CBA042CC-B0C5-42BE-B3B9-9B40DF4D02B2}">
      <dsp:nvSpPr>
        <dsp:cNvPr id="0" name=""/>
        <dsp:cNvSpPr/>
      </dsp:nvSpPr>
      <dsp:spPr>
        <a:xfrm>
          <a:off x="4038600" y="793955"/>
          <a:ext cx="1465952" cy="50884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4421"/>
              </a:lnTo>
              <a:lnTo>
                <a:pt x="1465952" y="254421"/>
              </a:lnTo>
              <a:lnTo>
                <a:pt x="1465952" y="508842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7B890C5-9577-4DD4-9753-0B9AE0684C03}">
      <dsp:nvSpPr>
        <dsp:cNvPr id="0" name=""/>
        <dsp:cNvSpPr/>
      </dsp:nvSpPr>
      <dsp:spPr>
        <a:xfrm>
          <a:off x="2572647" y="793955"/>
          <a:ext cx="1465952" cy="508842"/>
        </a:xfrm>
        <a:custGeom>
          <a:avLst/>
          <a:gdLst/>
          <a:ahLst/>
          <a:cxnLst/>
          <a:rect l="0" t="0" r="0" b="0"/>
          <a:pathLst>
            <a:path>
              <a:moveTo>
                <a:pt x="1465952" y="0"/>
              </a:moveTo>
              <a:lnTo>
                <a:pt x="1465952" y="254421"/>
              </a:lnTo>
              <a:lnTo>
                <a:pt x="0" y="254421"/>
              </a:lnTo>
              <a:lnTo>
                <a:pt x="0" y="508842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E077301-1465-4217-B07F-0F5FF99185FF}">
      <dsp:nvSpPr>
        <dsp:cNvPr id="0" name=""/>
        <dsp:cNvSpPr/>
      </dsp:nvSpPr>
      <dsp:spPr>
        <a:xfrm>
          <a:off x="872409" y="269"/>
          <a:ext cx="6332380" cy="79368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lvl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The correct way to ensure professional ethics is through</a:t>
          </a:r>
          <a:endParaRPr lang="en-US" sz="2100" kern="1200" dirty="0"/>
        </a:p>
      </dsp:txBody>
      <dsp:txXfrm>
        <a:off x="872409" y="269"/>
        <a:ext cx="6332380" cy="793685"/>
      </dsp:txXfrm>
    </dsp:sp>
    <dsp:sp modelId="{F9033C1A-6F10-48D9-8F86-71D23DB323DD}">
      <dsp:nvSpPr>
        <dsp:cNvPr id="0" name=""/>
        <dsp:cNvSpPr/>
      </dsp:nvSpPr>
      <dsp:spPr>
        <a:xfrm>
          <a:off x="1361117" y="1302798"/>
          <a:ext cx="2423061" cy="121153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lvl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Correct appraisal</a:t>
          </a:r>
          <a:endParaRPr lang="en-US" sz="2100" kern="1200" dirty="0"/>
        </a:p>
      </dsp:txBody>
      <dsp:txXfrm>
        <a:off x="1361117" y="1302798"/>
        <a:ext cx="2423061" cy="1211530"/>
      </dsp:txXfrm>
    </dsp:sp>
    <dsp:sp modelId="{C5A19C02-419E-4E11-BE54-E3B9F768ADCD}">
      <dsp:nvSpPr>
        <dsp:cNvPr id="0" name=""/>
        <dsp:cNvSpPr/>
      </dsp:nvSpPr>
      <dsp:spPr>
        <a:xfrm>
          <a:off x="4293021" y="1302798"/>
          <a:ext cx="2423061" cy="121153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lvl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Systematical development of ethical competence in professionals</a:t>
          </a:r>
          <a:endParaRPr lang="en-US" sz="2100" kern="1200" dirty="0"/>
        </a:p>
      </dsp:txBody>
      <dsp:txXfrm>
        <a:off x="4293021" y="1302798"/>
        <a:ext cx="2423061" cy="1211530"/>
      </dsp:txXfrm>
    </dsp:sp>
  </dsp:spTree>
</dsp:drawing>
</file>

<file path=ppt/diagrams/drawing5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382D7613-0BBA-4144-AFBB-CF8AA6102003}">
      <dsp:nvSpPr>
        <dsp:cNvPr id="0" name=""/>
        <dsp:cNvSpPr/>
      </dsp:nvSpPr>
      <dsp:spPr>
        <a:xfrm>
          <a:off x="2251866" y="573813"/>
          <a:ext cx="3725867" cy="3725867"/>
        </a:xfrm>
        <a:prstGeom prst="blockArc">
          <a:avLst>
            <a:gd name="adj1" fmla="val 11880000"/>
            <a:gd name="adj2" fmla="val 16200000"/>
            <a:gd name="adj3" fmla="val 464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D85E41E-3ACC-46CF-8DD8-C79CA882DC53}">
      <dsp:nvSpPr>
        <dsp:cNvPr id="0" name=""/>
        <dsp:cNvSpPr/>
      </dsp:nvSpPr>
      <dsp:spPr>
        <a:xfrm>
          <a:off x="2251866" y="573813"/>
          <a:ext cx="3725867" cy="3725867"/>
        </a:xfrm>
        <a:prstGeom prst="blockArc">
          <a:avLst>
            <a:gd name="adj1" fmla="val 7560000"/>
            <a:gd name="adj2" fmla="val 11880000"/>
            <a:gd name="adj3" fmla="val 464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A37028-2E7F-4405-A62A-4578CF0AA4BC}">
      <dsp:nvSpPr>
        <dsp:cNvPr id="0" name=""/>
        <dsp:cNvSpPr/>
      </dsp:nvSpPr>
      <dsp:spPr>
        <a:xfrm>
          <a:off x="2251866" y="573813"/>
          <a:ext cx="3725867" cy="3725867"/>
        </a:xfrm>
        <a:prstGeom prst="blockArc">
          <a:avLst>
            <a:gd name="adj1" fmla="val 3240000"/>
            <a:gd name="adj2" fmla="val 7560000"/>
            <a:gd name="adj3" fmla="val 464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733B08-0BD8-4AAC-AFFC-6D88D2C31C5F}">
      <dsp:nvSpPr>
        <dsp:cNvPr id="0" name=""/>
        <dsp:cNvSpPr/>
      </dsp:nvSpPr>
      <dsp:spPr>
        <a:xfrm>
          <a:off x="2251866" y="573813"/>
          <a:ext cx="3725867" cy="3725867"/>
        </a:xfrm>
        <a:prstGeom prst="blockArc">
          <a:avLst>
            <a:gd name="adj1" fmla="val 20520000"/>
            <a:gd name="adj2" fmla="val 3240000"/>
            <a:gd name="adj3" fmla="val 464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13D6139-28C7-4781-840C-D88EAC917DDE}">
      <dsp:nvSpPr>
        <dsp:cNvPr id="0" name=""/>
        <dsp:cNvSpPr/>
      </dsp:nvSpPr>
      <dsp:spPr>
        <a:xfrm>
          <a:off x="2251866" y="573813"/>
          <a:ext cx="3725867" cy="3725867"/>
        </a:xfrm>
        <a:prstGeom prst="blockArc">
          <a:avLst>
            <a:gd name="adj1" fmla="val 16200000"/>
            <a:gd name="adj2" fmla="val 20520000"/>
            <a:gd name="adj3" fmla="val 464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20BAC5-11C2-4FC0-8AA9-20D2246F71F4}">
      <dsp:nvSpPr>
        <dsp:cNvPr id="0" name=""/>
        <dsp:cNvSpPr/>
      </dsp:nvSpPr>
      <dsp:spPr>
        <a:xfrm>
          <a:off x="3387318" y="1677196"/>
          <a:ext cx="1454963" cy="151910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LOW ETHICS</a:t>
          </a:r>
          <a:endParaRPr lang="en-US" sz="2600" kern="1200" dirty="0"/>
        </a:p>
      </dsp:txBody>
      <dsp:txXfrm>
        <a:off x="3387318" y="1677196"/>
        <a:ext cx="1454963" cy="1519101"/>
      </dsp:txXfrm>
    </dsp:sp>
    <dsp:sp modelId="{247C8AD8-B7FA-4577-BE2F-7022B92F6BF6}">
      <dsp:nvSpPr>
        <dsp:cNvPr id="0" name=""/>
        <dsp:cNvSpPr/>
      </dsp:nvSpPr>
      <dsp:spPr>
        <a:xfrm>
          <a:off x="3380875" y="-86010"/>
          <a:ext cx="1467849" cy="140612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/>
            <a:t>ECONOMIC</a:t>
          </a:r>
          <a:r>
            <a:rPr lang="en-US" sz="1600" kern="1200" dirty="0" smtClean="0"/>
            <a:t> </a:t>
          </a:r>
          <a:r>
            <a:rPr lang="en-US" sz="1600" b="1" kern="1200" dirty="0" smtClean="0"/>
            <a:t>CRISIS</a:t>
          </a:r>
          <a:endParaRPr lang="en-US" sz="1600" b="1" kern="1200" dirty="0"/>
        </a:p>
      </dsp:txBody>
      <dsp:txXfrm>
        <a:off x="3380875" y="-86010"/>
        <a:ext cx="1467849" cy="1406125"/>
      </dsp:txXfrm>
    </dsp:sp>
    <dsp:sp modelId="{80AE0703-0E60-45D1-866F-418C6A161323}">
      <dsp:nvSpPr>
        <dsp:cNvPr id="0" name=""/>
        <dsp:cNvSpPr/>
      </dsp:nvSpPr>
      <dsp:spPr>
        <a:xfrm>
          <a:off x="5111507" y="1171367"/>
          <a:ext cx="1467849" cy="140612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GREED FOR </a:t>
          </a:r>
          <a:r>
            <a:rPr lang="en-US" sz="2000" b="1" kern="1200" dirty="0" smtClean="0"/>
            <a:t>MONEY</a:t>
          </a:r>
          <a:endParaRPr lang="en-US" sz="1500" b="1" kern="1200" dirty="0"/>
        </a:p>
      </dsp:txBody>
      <dsp:txXfrm>
        <a:off x="5111507" y="1171367"/>
        <a:ext cx="1467849" cy="1406125"/>
      </dsp:txXfrm>
    </dsp:sp>
    <dsp:sp modelId="{C1AA2543-C711-4C91-B55A-2A9B5CEA957E}">
      <dsp:nvSpPr>
        <dsp:cNvPr id="0" name=""/>
        <dsp:cNvSpPr/>
      </dsp:nvSpPr>
      <dsp:spPr>
        <a:xfrm>
          <a:off x="4450464" y="3205847"/>
          <a:ext cx="1467849" cy="140612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GREED FOR </a:t>
          </a:r>
          <a:r>
            <a:rPr lang="en-US" sz="2000" b="1" u="none" kern="1200" dirty="0" smtClean="0"/>
            <a:t>POWER</a:t>
          </a:r>
          <a:endParaRPr lang="en-US" sz="2000" b="1" u="none" kern="1200" dirty="0"/>
        </a:p>
      </dsp:txBody>
      <dsp:txXfrm>
        <a:off x="4450464" y="3205847"/>
        <a:ext cx="1467849" cy="1406125"/>
      </dsp:txXfrm>
    </dsp:sp>
    <dsp:sp modelId="{3A93C5CA-C6A7-4EB2-A130-6D2D0491B4C8}">
      <dsp:nvSpPr>
        <dsp:cNvPr id="0" name=""/>
        <dsp:cNvSpPr/>
      </dsp:nvSpPr>
      <dsp:spPr>
        <a:xfrm>
          <a:off x="2311285" y="3205847"/>
          <a:ext cx="1467849" cy="140612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baseline="0" dirty="0" smtClean="0"/>
            <a:t>PRESSURE</a:t>
          </a:r>
          <a:endParaRPr lang="en-US" sz="1800" b="1" kern="1200" dirty="0"/>
        </a:p>
      </dsp:txBody>
      <dsp:txXfrm>
        <a:off x="2311285" y="3205847"/>
        <a:ext cx="1467849" cy="1406125"/>
      </dsp:txXfrm>
    </dsp:sp>
    <dsp:sp modelId="{87F2FDB8-61C6-41D0-A4C3-49100CB2A1E3}">
      <dsp:nvSpPr>
        <dsp:cNvPr id="0" name=""/>
        <dsp:cNvSpPr/>
      </dsp:nvSpPr>
      <dsp:spPr>
        <a:xfrm>
          <a:off x="1650243" y="1171367"/>
          <a:ext cx="1467849" cy="140612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FEAR</a:t>
          </a:r>
          <a:endParaRPr lang="en-US" sz="2000" b="1" kern="1200" dirty="0"/>
        </a:p>
      </dsp:txBody>
      <dsp:txXfrm>
        <a:off x="1650243" y="1171367"/>
        <a:ext cx="1467849" cy="1406125"/>
      </dsp:txXfrm>
    </dsp:sp>
  </dsp:spTree>
</dsp:drawing>
</file>

<file path=ppt/diagrams/drawing6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F34D11AF-2629-4AAA-AF3E-73F4A69AC132}">
      <dsp:nvSpPr>
        <dsp:cNvPr id="0" name=""/>
        <dsp:cNvSpPr/>
      </dsp:nvSpPr>
      <dsp:spPr>
        <a:xfrm>
          <a:off x="40" y="120353"/>
          <a:ext cx="3845569" cy="77981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85344" rIns="149352" bIns="85344" numCol="1" spcCol="1270" anchor="ctr" anchorCtr="0">
          <a:noAutofit/>
        </a:bodyPr>
        <a:lstStyle/>
        <a:p>
          <a:pPr lvl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b="1" kern="1200" dirty="0" smtClean="0"/>
            <a:t>The various unethical practices in different professions.</a:t>
          </a:r>
          <a:endParaRPr lang="en-US" sz="2100" b="1" kern="1200" dirty="0"/>
        </a:p>
      </dsp:txBody>
      <dsp:txXfrm>
        <a:off x="40" y="120353"/>
        <a:ext cx="3845569" cy="779817"/>
      </dsp:txXfrm>
    </dsp:sp>
    <dsp:sp modelId="{A7A3C014-9D13-4EDE-846D-2052547322A2}">
      <dsp:nvSpPr>
        <dsp:cNvPr id="0" name=""/>
        <dsp:cNvSpPr/>
      </dsp:nvSpPr>
      <dsp:spPr>
        <a:xfrm>
          <a:off x="40" y="900171"/>
          <a:ext cx="3845569" cy="3170474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2014" tIns="112014" rIns="149352" bIns="168021" numCol="1" spcCol="1270" anchor="t" anchorCtr="0">
          <a:noAutofit/>
        </a:bodyPr>
        <a:lstStyle/>
        <a:p>
          <a:pPr marL="228600" lvl="1" indent="-228600" algn="l" defTabSz="9334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100" b="1" kern="1200" dirty="0" smtClean="0"/>
            <a:t>Businessmen taking advantage of people’s general loss</a:t>
          </a:r>
          <a:endParaRPr lang="en-US" sz="2100" b="1" kern="1200" dirty="0"/>
        </a:p>
        <a:p>
          <a:pPr marL="228600" lvl="1" indent="-228600" algn="l" defTabSz="9334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100" b="1" kern="1200" dirty="0" smtClean="0"/>
            <a:t>Black marketing </a:t>
          </a:r>
          <a:endParaRPr lang="en-US" sz="2100" b="1" kern="1200" dirty="0"/>
        </a:p>
        <a:p>
          <a:pPr marL="228600" lvl="1" indent="-228600" algn="l" defTabSz="9334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100" b="1" kern="1200" dirty="0" smtClean="0"/>
            <a:t>Adulteration and malicious activities</a:t>
          </a:r>
          <a:endParaRPr lang="en-US" sz="2100" b="1" kern="1200" dirty="0"/>
        </a:p>
        <a:p>
          <a:pPr marL="228600" lvl="1" indent="-228600" algn="l" defTabSz="9334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100" b="1" kern="1200" dirty="0" smtClean="0"/>
            <a:t>Corruption</a:t>
          </a:r>
          <a:endParaRPr lang="en-US" sz="2100" b="1" kern="1200" dirty="0"/>
        </a:p>
        <a:p>
          <a:pPr marL="228600" lvl="1" indent="-228600" algn="l" defTabSz="9334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100" b="1" kern="1200" dirty="0" smtClean="0"/>
            <a:t>Govt. jobs employment</a:t>
          </a:r>
          <a:endParaRPr lang="en-US" sz="2100" b="1" kern="1200" dirty="0"/>
        </a:p>
        <a:p>
          <a:pPr marL="228600" lvl="1" indent="-228600" algn="l" defTabSz="9334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100" b="1" kern="1200" dirty="0" smtClean="0"/>
            <a:t>Advertisements</a:t>
          </a:r>
          <a:endParaRPr lang="en-US" sz="2100" b="1" kern="1200" dirty="0"/>
        </a:p>
      </dsp:txBody>
      <dsp:txXfrm>
        <a:off x="40" y="900171"/>
        <a:ext cx="3845569" cy="3170474"/>
      </dsp:txXfrm>
    </dsp:sp>
    <dsp:sp modelId="{B9DB1BF9-C659-4E98-AD76-1431CB2F2DFF}">
      <dsp:nvSpPr>
        <dsp:cNvPr id="0" name=""/>
        <dsp:cNvSpPr/>
      </dsp:nvSpPr>
      <dsp:spPr>
        <a:xfrm>
          <a:off x="4383989" y="120353"/>
          <a:ext cx="3845569" cy="77981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85344" rIns="149352" bIns="85344" numCol="1" spcCol="1270" anchor="ctr" anchorCtr="0">
          <a:noAutofit/>
        </a:bodyPr>
        <a:lstStyle/>
        <a:p>
          <a:pPr lvl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b="1" kern="1200" dirty="0" smtClean="0"/>
            <a:t>Solutions</a:t>
          </a:r>
          <a:endParaRPr lang="en-US" sz="2100" kern="1200" dirty="0"/>
        </a:p>
      </dsp:txBody>
      <dsp:txXfrm>
        <a:off x="4383989" y="120353"/>
        <a:ext cx="3845569" cy="779817"/>
      </dsp:txXfrm>
    </dsp:sp>
    <dsp:sp modelId="{2053E23E-5701-46DE-96F2-103985B6725B}">
      <dsp:nvSpPr>
        <dsp:cNvPr id="0" name=""/>
        <dsp:cNvSpPr/>
      </dsp:nvSpPr>
      <dsp:spPr>
        <a:xfrm>
          <a:off x="4383989" y="900171"/>
          <a:ext cx="3845569" cy="3170474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2014" tIns="112014" rIns="149352" bIns="168021" numCol="1" spcCol="1270" anchor="t" anchorCtr="0">
          <a:noAutofit/>
        </a:bodyPr>
        <a:lstStyle/>
        <a:p>
          <a:pPr marL="228600" lvl="1" indent="-228600" algn="l" defTabSz="9334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100" b="1" kern="1200" dirty="0" smtClean="0"/>
            <a:t>Right understanding</a:t>
          </a:r>
          <a:endParaRPr lang="en-US" sz="2100" b="1" kern="1200" dirty="0"/>
        </a:p>
        <a:p>
          <a:pPr marL="228600" lvl="1" indent="-228600" algn="l" defTabSz="9334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100" b="1" kern="1200" dirty="0" smtClean="0"/>
            <a:t>Education</a:t>
          </a:r>
          <a:endParaRPr lang="en-US" sz="2100" b="1" kern="1200" dirty="0"/>
        </a:p>
        <a:p>
          <a:pPr marL="228600" lvl="1" indent="-228600" algn="l" defTabSz="9334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100" b="1" kern="1200" dirty="0" smtClean="0"/>
            <a:t>Professional ethics build up</a:t>
          </a:r>
          <a:endParaRPr lang="en-US" sz="2100" b="1" kern="1200" dirty="0"/>
        </a:p>
      </dsp:txBody>
      <dsp:txXfrm>
        <a:off x="4383989" y="900171"/>
        <a:ext cx="3845569" cy="3170474"/>
      </dsp:txXfrm>
    </dsp:sp>
  </dsp:spTree>
</dsp:drawing>
</file>

<file path=ppt/diagrams/drawing7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C0F9C895-A8D3-451F-AD81-B31C5B9A8086}">
      <dsp:nvSpPr>
        <dsp:cNvPr id="0" name=""/>
        <dsp:cNvSpPr/>
      </dsp:nvSpPr>
      <dsp:spPr>
        <a:xfrm>
          <a:off x="0" y="365174"/>
          <a:ext cx="8382000" cy="119542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50536" tIns="479044" rIns="650536" bIns="142240" numCol="1" spcCol="1270" anchor="t" anchorCtr="0">
          <a:noAutofit/>
        </a:bodyPr>
        <a:lstStyle/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Having ability or skills on which you can get connected with belief of what is right or wrong</a:t>
          </a:r>
          <a:endParaRPr lang="en-US" sz="2000" kern="1200" dirty="0"/>
        </a:p>
      </dsp:txBody>
      <dsp:txXfrm>
        <a:off x="0" y="365174"/>
        <a:ext cx="8382000" cy="1195424"/>
      </dsp:txXfrm>
    </dsp:sp>
    <dsp:sp modelId="{13A1228B-6064-41C2-A024-885C774853C3}">
      <dsp:nvSpPr>
        <dsp:cNvPr id="0" name=""/>
        <dsp:cNvSpPr/>
      </dsp:nvSpPr>
      <dsp:spPr>
        <a:xfrm>
          <a:off x="419100" y="25694"/>
          <a:ext cx="5867400" cy="6789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1774" tIns="0" rIns="221774" bIns="0" numCol="1" spcCol="1270" anchor="ctr" anchorCtr="0">
          <a:noAutofit/>
        </a:bodyPr>
        <a:lstStyle/>
        <a:p>
          <a:pPr lvl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/>
            <a:t>ETHICAL COMPETENCE</a:t>
          </a:r>
          <a:endParaRPr lang="en-US" sz="1800" b="1" kern="1200" dirty="0"/>
        </a:p>
      </dsp:txBody>
      <dsp:txXfrm>
        <a:off x="419100" y="25694"/>
        <a:ext cx="5867400" cy="678960"/>
      </dsp:txXfrm>
    </dsp:sp>
    <dsp:sp modelId="{8B451331-ACAB-4BCA-A9BF-4A88A63708F2}">
      <dsp:nvSpPr>
        <dsp:cNvPr id="0" name=""/>
        <dsp:cNvSpPr/>
      </dsp:nvSpPr>
      <dsp:spPr>
        <a:xfrm>
          <a:off x="0" y="2024280"/>
          <a:ext cx="8382000" cy="20648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50536" tIns="479044" rIns="650536" bIns="142240" numCol="1" spcCol="1270" anchor="t" anchorCtr="0">
          <a:noAutofit/>
        </a:bodyPr>
        <a:lstStyle/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It means to develop professional competence with ethical human conduct</a:t>
          </a:r>
          <a:endParaRPr lang="en-US" sz="2000" b="0" kern="1200" dirty="0"/>
        </a:p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b="0" kern="1200" dirty="0" smtClean="0"/>
            <a:t>Professional ethics</a:t>
          </a:r>
          <a:r>
            <a:rPr lang="en-US" sz="2000" kern="1200" dirty="0" smtClean="0"/>
            <a:t> is not only related to professional work but it also related to your attitude towards yourself..family..society and nature.</a:t>
          </a:r>
          <a:endParaRPr lang="en-US" sz="2000" kern="1200" dirty="0"/>
        </a:p>
      </dsp:txBody>
      <dsp:txXfrm>
        <a:off x="0" y="2024280"/>
        <a:ext cx="8382000" cy="2064825"/>
      </dsp:txXfrm>
    </dsp:sp>
    <dsp:sp modelId="{14465EC5-4AFD-4D9B-9C94-795DDEE42FC6}">
      <dsp:nvSpPr>
        <dsp:cNvPr id="0" name=""/>
        <dsp:cNvSpPr/>
      </dsp:nvSpPr>
      <dsp:spPr>
        <a:xfrm>
          <a:off x="419100" y="1684800"/>
          <a:ext cx="5867400" cy="6789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1774" tIns="0" rIns="221774" bIns="0" numCol="1" spcCol="1270" anchor="ctr" anchorCtr="0">
          <a:noAutofit/>
        </a:bodyPr>
        <a:lstStyle/>
        <a:p>
          <a:pPr lvl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/>
            <a:t>PROFESSIONAL ETHICS</a:t>
          </a:r>
          <a:endParaRPr lang="en-US" sz="1800" b="1" kern="1200" dirty="0"/>
        </a:p>
      </dsp:txBody>
      <dsp:txXfrm>
        <a:off x="419100" y="1684800"/>
        <a:ext cx="5867400" cy="6789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11/17/2019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11/17/2019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11/17/2019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2.gif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gif"/><Relationship Id="rId3" Type="http://schemas.openxmlformats.org/officeDocument/2006/relationships/diagramLayout" Target="../diagrams/layout5.xml"/><Relationship Id="rId7" Type="http://schemas.openxmlformats.org/officeDocument/2006/relationships/image" Target="../media/image4.gif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1447800"/>
            <a:ext cx="7772400" cy="1470025"/>
          </a:xfrm>
        </p:spPr>
        <p:txBody>
          <a:bodyPr>
            <a:noAutofit/>
          </a:bodyPr>
          <a:lstStyle/>
          <a:p>
            <a:r>
              <a:rPr lang="en-US" sz="4800" b="1" u="sng" dirty="0" smtClean="0"/>
              <a:t>HUMAN VALUES AND PROFESSIONAL ETHICS</a:t>
            </a:r>
            <a:endParaRPr lang="en-US" sz="4800" b="1" u="sng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 smtClean="0"/>
              <a:t>PROFESSIONAL ETHICS IN THE LIGHT OF RIGHT UNDERSTANDING</a:t>
            </a:r>
            <a:endParaRPr 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/>
            <a:r>
              <a:rPr lang="en-US" dirty="0" smtClean="0"/>
              <a:t>Topic- Ensuring competence in professional ethics</a:t>
            </a:r>
            <a:endParaRPr lang="en-US" dirty="0"/>
          </a:p>
        </p:txBody>
      </p:sp>
      <p:pic>
        <p:nvPicPr>
          <p:cNvPr id="4" name="Picture 3" descr="competence.g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057400" y="1905000"/>
            <a:ext cx="4762500" cy="35718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 smtClean="0"/>
              <a:t>Q. Developing ethical competence is the only way of ensuring professional ethics..explain?</a:t>
            </a:r>
            <a:endParaRPr lang="en-US" sz="3200" b="1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457200" y="1600201"/>
          <a:ext cx="8382000" cy="4114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Rectangle 4"/>
          <p:cNvSpPr/>
          <p:nvPr/>
        </p:nvSpPr>
        <p:spPr>
          <a:xfrm>
            <a:off x="6039390" y="5715000"/>
            <a:ext cx="2487476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-</a:t>
            </a:r>
            <a:r>
              <a:rPr lang="en-US" sz="40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Kripanshu</a:t>
            </a:r>
            <a:endParaRPr lang="en-US" sz="40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tx2">
                  <a:lumMod val="60000"/>
                  <a:lumOff val="40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 of questions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830763"/>
          </a:xfrm>
        </p:spPr>
        <p:txBody>
          <a:bodyPr>
            <a:normAutofit fontScale="92500"/>
          </a:bodyPr>
          <a:lstStyle/>
          <a:p>
            <a:r>
              <a:rPr lang="en-US" sz="2550" b="1" dirty="0" smtClean="0"/>
              <a:t>Nimisha</a:t>
            </a:r>
            <a:r>
              <a:rPr lang="en-US" sz="2550" dirty="0" smtClean="0"/>
              <a:t>-</a:t>
            </a:r>
            <a:r>
              <a:rPr lang="en-US" sz="2550" b="1" dirty="0" smtClean="0"/>
              <a:t> </a:t>
            </a:r>
            <a:r>
              <a:rPr lang="en-US" sz="2550" dirty="0" smtClean="0"/>
              <a:t>Profession is a service. Comment.</a:t>
            </a:r>
          </a:p>
          <a:p>
            <a:r>
              <a:rPr lang="en-US" sz="2550" b="1" dirty="0" smtClean="0"/>
              <a:t>Ritika</a:t>
            </a:r>
            <a:r>
              <a:rPr lang="en-US" sz="2550" dirty="0" smtClean="0"/>
              <a:t>- In what way, do the society give value to various professions</a:t>
            </a:r>
            <a:r>
              <a:rPr lang="en-US" sz="2550" dirty="0" smtClean="0"/>
              <a:t>?</a:t>
            </a:r>
          </a:p>
          <a:p>
            <a:r>
              <a:rPr lang="en-US" sz="2550" b="1" dirty="0" smtClean="0"/>
              <a:t>Khushi</a:t>
            </a:r>
            <a:r>
              <a:rPr lang="en-US" sz="2550" dirty="0" smtClean="0"/>
              <a:t>- </a:t>
            </a:r>
            <a:r>
              <a:rPr lang="en-US" sz="2550" dirty="0" smtClean="0"/>
              <a:t>How can we develop an effective way to ensure professional ethics through right understanding</a:t>
            </a:r>
            <a:r>
              <a:rPr lang="en-US" sz="2550" dirty="0" smtClean="0"/>
              <a:t>?</a:t>
            </a:r>
            <a:endParaRPr lang="en-US" sz="2550" dirty="0" smtClean="0"/>
          </a:p>
          <a:p>
            <a:r>
              <a:rPr lang="en-US" sz="2550" b="1" dirty="0" smtClean="0"/>
              <a:t>Manan</a:t>
            </a:r>
            <a:r>
              <a:rPr lang="en-US" sz="2550" dirty="0" smtClean="0"/>
              <a:t>- </a:t>
            </a:r>
            <a:r>
              <a:rPr lang="en-US" sz="2400" dirty="0" smtClean="0"/>
              <a:t>Why does a person fall into an unethical way, knowing that it is not good?</a:t>
            </a:r>
            <a:endParaRPr lang="en-US" sz="2550" dirty="0" smtClean="0"/>
          </a:p>
          <a:p>
            <a:r>
              <a:rPr lang="en-US" sz="2550" b="1" dirty="0" smtClean="0"/>
              <a:t>Mimansa</a:t>
            </a:r>
            <a:r>
              <a:rPr lang="en-US" sz="2550" dirty="0" smtClean="0"/>
              <a:t>- </a:t>
            </a:r>
            <a:r>
              <a:rPr lang="en-US" sz="2550" dirty="0" smtClean="0"/>
              <a:t>"Your Loss is my Gain". In the light of the above statement, tell about the various unethical practices in different professions. And also propose the possible solution</a:t>
            </a:r>
            <a:r>
              <a:rPr lang="en-US" sz="2550" dirty="0" smtClean="0"/>
              <a:t>.</a:t>
            </a:r>
            <a:endParaRPr lang="en-US" sz="2550" dirty="0" smtClean="0"/>
          </a:p>
          <a:p>
            <a:r>
              <a:rPr lang="en-US" sz="2550" b="1" dirty="0" smtClean="0"/>
              <a:t>Kripanshu</a:t>
            </a:r>
            <a:r>
              <a:rPr lang="en-US" sz="2550" dirty="0" smtClean="0"/>
              <a:t>- Developing ethical </a:t>
            </a:r>
            <a:r>
              <a:rPr lang="en-US" sz="2550" dirty="0" smtClean="0"/>
              <a:t>competence </a:t>
            </a:r>
            <a:r>
              <a:rPr lang="en-US" sz="2550" dirty="0" smtClean="0"/>
              <a:t>is the only way of ensuring professional ethics..explain</a:t>
            </a:r>
            <a:r>
              <a:rPr lang="en-US" sz="2550" dirty="0" smtClean="0"/>
              <a:t>?</a:t>
            </a:r>
            <a:endParaRPr lang="en-US" sz="255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2011362"/>
          </a:xfrm>
        </p:spPr>
        <p:txBody>
          <a:bodyPr>
            <a:normAutofit fontScale="90000"/>
          </a:bodyPr>
          <a:lstStyle/>
          <a:p>
            <a:r>
              <a:rPr lang="en-US" sz="3600" b="1" dirty="0" smtClean="0"/>
              <a:t>Chapter 14- PROFESSIONAL ETHICS IN THE LIGHT OF RIGHT UNDERSTANDING</a:t>
            </a: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/>
            </a:r>
            <a:br>
              <a:rPr lang="en-US" b="1" dirty="0" smtClean="0"/>
            </a:b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Topic- Profession- In the light of comprehensive human goal</a:t>
            </a:r>
            <a:endParaRPr lang="en-US" dirty="0"/>
          </a:p>
        </p:txBody>
      </p:sp>
      <p:pic>
        <p:nvPicPr>
          <p:cNvPr id="4" name="Content Placeholder 3" descr="proffesion.gif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476375" y="1958181"/>
            <a:ext cx="6191250" cy="38100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>Q. Profession is a service. Comment.</a:t>
            </a:r>
            <a:br>
              <a:rPr lang="en-US" b="1" dirty="0" smtClean="0"/>
            </a:br>
            <a:endParaRPr lang="en-US" b="1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</p:nvPr>
        </p:nvGraphicFramePr>
        <p:xfrm>
          <a:off x="381000" y="1219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Rectangle 5"/>
          <p:cNvSpPr/>
          <p:nvPr/>
        </p:nvSpPr>
        <p:spPr>
          <a:xfrm>
            <a:off x="6609420" y="5943600"/>
            <a:ext cx="1893468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-</a:t>
            </a:r>
            <a:r>
              <a:rPr lang="en-US" sz="36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Nimisha</a:t>
            </a:r>
            <a:endParaRPr lang="en-US" sz="36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tx2">
                  <a:lumMod val="60000"/>
                  <a:lumOff val="40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>Q. In what, do the society give value to various professions?</a:t>
            </a:r>
            <a:endParaRPr lang="en-US" b="1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</p:nvPr>
        </p:nvGraphicFramePr>
        <p:xfrm>
          <a:off x="381000" y="1600201"/>
          <a:ext cx="8229600" cy="3124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5" descr="rit power.gif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62000" y="4572000"/>
            <a:ext cx="3581400" cy="201453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789391" y="5791200"/>
            <a:ext cx="1416543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-</a:t>
            </a:r>
            <a:r>
              <a:rPr lang="en-US" sz="36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Ritika</a:t>
            </a:r>
            <a:endParaRPr lang="en-US" sz="36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tx2">
                  <a:lumMod val="60000"/>
                  <a:lumOff val="40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JUMBA STiTCH.g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133600" y="2514600"/>
            <a:ext cx="4418794" cy="2609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Topic- Issues in professional ethics</a:t>
            </a:r>
            <a:endParaRPr lang="en-US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200" b="1" dirty="0" smtClean="0"/>
              <a:t>Q. How can we develop an effective way to ensure professional ethics through right understanding?</a:t>
            </a:r>
            <a:endParaRPr lang="en-US" sz="3200" b="1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</p:nvPr>
        </p:nvGraphicFramePr>
        <p:xfrm>
          <a:off x="457200" y="1600201"/>
          <a:ext cx="8077200" cy="25145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609600" y="4419601"/>
            <a:ext cx="7924800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Since professionals contribute in larger order for harmony in society through their specific skills and knowledge. So it is necessary that they develop a right understanding through professional education and contribute to the production domain.</a:t>
            </a:r>
          </a:p>
          <a:p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705600" y="5791200"/>
            <a:ext cx="1781257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-</a:t>
            </a:r>
            <a:r>
              <a:rPr lang="en-US" sz="40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Khushi</a:t>
            </a:r>
            <a:endParaRPr lang="en-US" sz="40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tx2">
                  <a:lumMod val="60000"/>
                  <a:lumOff val="40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b="1" dirty="0" smtClean="0"/>
              <a:t>Q. </a:t>
            </a:r>
            <a:r>
              <a:rPr lang="en-US" sz="3200" b="1" dirty="0" smtClean="0"/>
              <a:t>Why does a person fall into an unethical </a:t>
            </a:r>
            <a:r>
              <a:rPr lang="en-US" sz="3200" b="1" dirty="0" smtClean="0"/>
              <a:t>profession, </a:t>
            </a:r>
            <a:r>
              <a:rPr lang="en-US" sz="3200" b="1" dirty="0" smtClean="0"/>
              <a:t>knowing that it is not good</a:t>
            </a:r>
            <a:r>
              <a:rPr lang="en-US" sz="3200" b="1" dirty="0" smtClean="0"/>
              <a:t>?</a:t>
            </a:r>
            <a:endParaRPr lang="en-US" sz="3200" b="1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8" name="Picture 7" descr="fear.gif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04800" y="4191000"/>
            <a:ext cx="2209800" cy="1272844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477000" y="5867400"/>
            <a:ext cx="2015295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-</a:t>
            </a:r>
            <a:r>
              <a:rPr lang="en-US" sz="44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Manan</a:t>
            </a:r>
            <a:endParaRPr lang="en-US" sz="44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tx2">
                  <a:lumMod val="60000"/>
                  <a:lumOff val="40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pic>
        <p:nvPicPr>
          <p:cNvPr id="11" name="Picture 10" descr="power.gif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934200" y="4114800"/>
            <a:ext cx="1778000" cy="133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 b="1" dirty="0" smtClean="0"/>
              <a:t>Q. "Your Loss is my Gain</a:t>
            </a:r>
            <a:r>
              <a:rPr lang="en-US" sz="2400" b="1" dirty="0" smtClean="0"/>
              <a:t>". In the light of the above statement, tell about the </a:t>
            </a:r>
            <a:r>
              <a:rPr lang="en-US" sz="2400" b="1" dirty="0" smtClean="0"/>
              <a:t>various unethical practices in different professions.  </a:t>
            </a:r>
            <a:endParaRPr lang="en-US" sz="2400" b="1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457200" y="1600201"/>
          <a:ext cx="8229600" cy="4191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Rectangle 4"/>
          <p:cNvSpPr/>
          <p:nvPr/>
        </p:nvSpPr>
        <p:spPr>
          <a:xfrm>
            <a:off x="6096000" y="5867400"/>
            <a:ext cx="2533065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-</a:t>
            </a:r>
            <a:r>
              <a:rPr lang="en-US" sz="4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Mimansa</a:t>
            </a:r>
            <a:endParaRPr lang="en-US" sz="44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tx2">
                  <a:lumMod val="60000"/>
                  <a:lumOff val="40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309</TotalTime>
  <Words>535</Words>
  <Application>Microsoft Office PowerPoint</Application>
  <PresentationFormat>On-screen Show (4:3)</PresentationFormat>
  <Paragraphs>63</Paragraphs>
  <Slides>12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Office Theme</vt:lpstr>
      <vt:lpstr>HUMAN VALUES AND PROFESSIONAL ETHICS</vt:lpstr>
      <vt:lpstr>Chapter 14- PROFESSIONAL ETHICS IN THE LIGHT OF RIGHT UNDERSTANDING  </vt:lpstr>
      <vt:lpstr>Topic- Profession- In the light of comprehensive human goal</vt:lpstr>
      <vt:lpstr>Q. Profession is a service. Comment. </vt:lpstr>
      <vt:lpstr>Q. In what, do the society give value to various professions?</vt:lpstr>
      <vt:lpstr>Topic- Issues in professional ethics</vt:lpstr>
      <vt:lpstr>Q. How can we develop an effective way to ensure professional ethics through right understanding?</vt:lpstr>
      <vt:lpstr>Q. Why does a person fall into an unethical profession, knowing that it is not good?</vt:lpstr>
      <vt:lpstr>Q. "Your Loss is my Gain". In the light of the above statement, tell about the various unethical practices in different professions.  </vt:lpstr>
      <vt:lpstr>Topic- Ensuring competence in professional ethics</vt:lpstr>
      <vt:lpstr>Q. Developing ethical competence is the only way of ensuring professional ethics..explain?</vt:lpstr>
      <vt:lpstr>Summary of questions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HUMAN VALUES AND PROFESSIONAL ETHICS</dc:title>
  <dc:creator>lenovo</dc:creator>
  <cp:lastModifiedBy>lenovo</cp:lastModifiedBy>
  <cp:revision>58</cp:revision>
  <dcterms:created xsi:type="dcterms:W3CDTF">2006-08-16T00:00:00Z</dcterms:created>
  <dcterms:modified xsi:type="dcterms:W3CDTF">2019-11-17T14:08:49Z</dcterms:modified>
</cp:coreProperties>
</file>